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10"/>
  </p:notesMasterIdLst>
  <p:handoutMasterIdLst>
    <p:handoutMasterId r:id="rId11"/>
  </p:handoutMasterIdLst>
  <p:sldIdLst>
    <p:sldId id="323" r:id="rId6"/>
    <p:sldId id="334" r:id="rId7"/>
    <p:sldId id="335" r:id="rId8"/>
    <p:sldId id="333" r:id="rId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irinzi Francesco" initials="SF" lastIdx="5" clrIdx="0">
    <p:extLst>
      <p:ext uri="{19B8F6BF-5375-455C-9EA6-DF929625EA0E}">
        <p15:presenceInfo xmlns:p15="http://schemas.microsoft.com/office/powerpoint/2012/main" userId="Schirinzi Frances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442F"/>
    <a:srgbClr val="EAEBEC"/>
    <a:srgbClr val="FFFFFF"/>
    <a:srgbClr val="8C8C8C"/>
    <a:srgbClr val="797A7B"/>
    <a:srgbClr val="C4C8CB"/>
    <a:srgbClr val="EBEBEC"/>
    <a:srgbClr val="AF2323"/>
    <a:srgbClr val="E0E1E2"/>
    <a:srgbClr val="53585F"/>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864" autoAdjust="0"/>
  </p:normalViewPr>
  <p:slideViewPr>
    <p:cSldViewPr showGuides="1">
      <p:cViewPr varScale="1">
        <p:scale>
          <a:sx n="97" d="100"/>
          <a:sy n="97" d="100"/>
        </p:scale>
        <p:origin x="384" y="72"/>
      </p:cViewPr>
      <p:guideLst>
        <p:guide orient="horz" pos="2115"/>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98" d="100"/>
          <a:sy n="98" d="100"/>
        </p:scale>
        <p:origin x="381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EBEB57-0084-47A2-B33B-2578150FCB6E}" type="datetimeFigureOut">
              <a:rPr lang="fr-FR" smtClean="0"/>
              <a:t>05/11/2020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221941-1314-4533-B909-7F4A5860BFCA}" type="slidenum">
              <a:rPr lang="fr-FR" smtClean="0"/>
              <a:t>‹#›</a:t>
            </a:fld>
            <a:endParaRPr lang="fr-FR"/>
          </a:p>
        </p:txBody>
      </p:sp>
      <p:pic>
        <p:nvPicPr>
          <p:cNvPr id="6" name="Espace réservé pour une image  3"/>
          <p:cNvPicPr>
            <a:picLocks noChangeAspect="1"/>
          </p:cNvPicPr>
          <p:nvPr/>
        </p:nvPicPr>
        <p:blipFill rotWithShape="1">
          <a:blip r:embed="rId2" cstate="email">
            <a:extLst>
              <a:ext uri="{28A0092B-C50C-407E-A947-70E740481C1C}">
                <a14:useLocalDpi xmlns:a14="http://schemas.microsoft.com/office/drawing/2010/main"/>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4547606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3EB116-3272-4BAB-8158-EC5CC3577572}" type="datetimeFigureOut">
              <a:rPr lang="fr-FR" smtClean="0"/>
              <a:t>05/11/2020</a:t>
            </a:fld>
            <a:endParaRPr lang="fr-FR"/>
          </a:p>
        </p:txBody>
      </p:sp>
      <p:sp>
        <p:nvSpPr>
          <p:cNvPr id="4" name="Espace réservé de l'image des diapositives 3"/>
          <p:cNvSpPr>
            <a:spLocks noGrp="1" noRot="1" noChangeAspect="1"/>
          </p:cNvSpPr>
          <p:nvPr>
            <p:ph type="sldImg" idx="2"/>
          </p:nvPr>
        </p:nvSpPr>
        <p:spPr>
          <a:xfrm>
            <a:off x="279400" y="646618"/>
            <a:ext cx="6299200" cy="35433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271484" y="4354947"/>
            <a:ext cx="6315032" cy="4144240"/>
          </a:xfrm>
          <a:prstGeom prst="rect">
            <a:avLst/>
          </a:prstGeom>
        </p:spPr>
        <p:txBody>
          <a:bodyPr vert="horz" lIns="91440" tIns="45720" rIns="91440" bIns="45720" rtlCol="0"/>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6E6462-0EE7-407C-A1EC-7992EB756446}" type="slidenum">
              <a:rPr lang="fr-FR" smtClean="0"/>
              <a:t>‹#›</a:t>
            </a:fld>
            <a:endParaRPr lang="fr-FR"/>
          </a:p>
        </p:txBody>
      </p:sp>
      <p:pic>
        <p:nvPicPr>
          <p:cNvPr id="8"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22142277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1</a:t>
            </a:fld>
            <a:endParaRPr lang="fr-FR"/>
          </a:p>
        </p:txBody>
      </p:sp>
    </p:spTree>
    <p:extLst>
      <p:ext uri="{BB962C8B-B14F-4D97-AF65-F5344CB8AC3E}">
        <p14:creationId xmlns:p14="http://schemas.microsoft.com/office/powerpoint/2010/main" val="16726591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rgbClr val="797A7B"/>
        </a:solidFill>
        <a:effectLst/>
      </p:bgPr>
    </p:bg>
    <p:spTree>
      <p:nvGrpSpPr>
        <p:cNvPr id="1" name=""/>
        <p:cNvGrpSpPr/>
        <p:nvPr/>
      </p:nvGrpSpPr>
      <p:grpSpPr>
        <a:xfrm>
          <a:off x="0" y="0"/>
          <a:ext cx="0" cy="0"/>
          <a:chOff x="0" y="0"/>
          <a:chExt cx="0" cy="0"/>
        </a:xfrm>
      </p:grpSpPr>
      <p:sp>
        <p:nvSpPr>
          <p:cNvPr id="20" name="Title 6"/>
          <p:cNvSpPr>
            <a:spLocks noGrp="1"/>
          </p:cNvSpPr>
          <p:nvPr>
            <p:ph type="title" hasCustomPrompt="1"/>
          </p:nvPr>
        </p:nvSpPr>
        <p:spPr>
          <a:xfrm>
            <a:off x="828054" y="2687576"/>
            <a:ext cx="7154334" cy="1655763"/>
          </a:xfrm>
        </p:spPr>
        <p:txBody>
          <a:bodyPr tIns="36000" bIns="0"/>
          <a:lstStyle>
            <a:lvl1pPr algn="l">
              <a:defRPr sz="4200" b="1">
                <a:solidFill>
                  <a:schemeClr val="bg1"/>
                </a:solidFill>
                <a:latin typeface="+mn-lt"/>
              </a:defRPr>
            </a:lvl1pPr>
          </a:lstStyle>
          <a:p>
            <a:r>
              <a:rPr lang="en-US" dirty="0"/>
              <a:t>Click to edit master title style</a:t>
            </a:r>
            <a:endParaRPr lang="en-GB" dirty="0"/>
          </a:p>
        </p:txBody>
      </p:sp>
      <p:sp>
        <p:nvSpPr>
          <p:cNvPr id="22" name="Sous-titre 2"/>
          <p:cNvSpPr>
            <a:spLocks noGrp="1"/>
          </p:cNvSpPr>
          <p:nvPr>
            <p:ph type="subTitle" idx="1" hasCustomPrompt="1"/>
          </p:nvPr>
        </p:nvSpPr>
        <p:spPr>
          <a:xfrm>
            <a:off x="828054" y="4348483"/>
            <a:ext cx="7154334" cy="1655762"/>
          </a:xfrm>
        </p:spPr>
        <p:txBody>
          <a:bodyPr tIns="0" bIns="0">
            <a:normAutofit/>
          </a:bodyPr>
          <a:lstStyle>
            <a:lvl1pPr marL="0" indent="0" algn="l">
              <a:lnSpc>
                <a:spcPct val="100000"/>
              </a:lnSpc>
              <a:buNone/>
              <a:defRPr sz="4200" b="1">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6" name="Shape 305"/>
          <p:cNvSpPr/>
          <p:nvPr userDrawn="1"/>
        </p:nvSpPr>
        <p:spPr>
          <a:xfrm>
            <a:off x="10846277" y="1384982"/>
            <a:ext cx="395049" cy="0"/>
          </a:xfrm>
          <a:prstGeom prst="line">
            <a:avLst/>
          </a:prstGeom>
          <a:ln w="25400">
            <a:solidFill>
              <a:srgbClr val="FFFFFF"/>
            </a:solidFill>
            <a:miter lim="400000"/>
          </a:ln>
        </p:spPr>
        <p:txBody>
          <a:bodyPr lIns="50800" tIns="50800" rIns="50800" bIns="50800" anchor="ctr"/>
          <a:lstStyle/>
          <a:p>
            <a:pPr>
              <a:defRPr sz="3200"/>
            </a:pPr>
            <a:endParaRPr lang="en-GB" dirty="0"/>
          </a:p>
        </p:txBody>
      </p:sp>
      <p:sp>
        <p:nvSpPr>
          <p:cNvPr id="13" name="Shape 304"/>
          <p:cNvSpPr/>
          <p:nvPr userDrawn="1"/>
        </p:nvSpPr>
        <p:spPr>
          <a:xfrm>
            <a:off x="9673591" y="5178386"/>
            <a:ext cx="1554479" cy="639484"/>
          </a:xfrm>
          <a:prstGeom prst="rect">
            <a:avLst/>
          </a:prstGeom>
          <a:solidFill>
            <a:schemeClr val="bg1"/>
          </a:solidFill>
          <a:ln w="12700">
            <a:solidFill>
              <a:srgbClr val="FFFFFF">
                <a:alpha val="35000"/>
              </a:srgbClr>
            </a:solidFill>
            <a:miter lim="400000"/>
          </a:ln>
        </p:spPr>
        <p:txBody>
          <a:bodyPr lIns="50800" tIns="50800" rIns="50800" bIns="50800" anchor="ctr"/>
          <a:lstStyle/>
          <a:p>
            <a:pPr>
              <a:defRPr sz="3200">
                <a:solidFill>
                  <a:srgbClr val="FFFFFF"/>
                </a:solidFill>
              </a:defRPr>
            </a:pPr>
            <a:endParaRPr lang="en-GB" dirty="0"/>
          </a:p>
        </p:txBody>
      </p:sp>
      <p:sp>
        <p:nvSpPr>
          <p:cNvPr id="14" name="Shape 305"/>
          <p:cNvSpPr/>
          <p:nvPr userDrawn="1"/>
        </p:nvSpPr>
        <p:spPr>
          <a:xfrm>
            <a:off x="11222737" y="5491599"/>
            <a:ext cx="969264" cy="0"/>
          </a:xfrm>
          <a:prstGeom prst="line">
            <a:avLst/>
          </a:prstGeom>
          <a:ln w="12700">
            <a:solidFill>
              <a:srgbClr val="FFFFFF">
                <a:alpha val="35000"/>
              </a:srgbClr>
            </a:solidFill>
            <a:miter lim="400000"/>
          </a:ln>
        </p:spPr>
        <p:txBody>
          <a:bodyPr lIns="50800" tIns="50800" rIns="50800" bIns="50800" anchor="ctr"/>
          <a:lstStyle/>
          <a:p>
            <a:pPr>
              <a:defRPr sz="3200"/>
            </a:pPr>
            <a:endParaRPr lang="en-GB" dirty="0"/>
          </a:p>
        </p:txBody>
      </p:sp>
      <p:sp>
        <p:nvSpPr>
          <p:cNvPr id="8" name="Espace réservé du texte 7"/>
          <p:cNvSpPr>
            <a:spLocks noGrp="1"/>
          </p:cNvSpPr>
          <p:nvPr>
            <p:ph type="body" sz="quarter" idx="12" hasCustomPrompt="1"/>
          </p:nvPr>
        </p:nvSpPr>
        <p:spPr>
          <a:xfrm>
            <a:off x="9213623" y="1322668"/>
            <a:ext cx="1632178" cy="138499"/>
          </a:xfrm>
        </p:spPr>
        <p:txBody>
          <a:bodyPr wrap="none" tIns="0" bIns="0" anchor="ctr">
            <a:spAutoFit/>
          </a:bodyPr>
          <a:lstStyle>
            <a:lvl1pPr marL="0" indent="0" algn="r">
              <a:buNone/>
              <a:defRPr sz="1000" b="1">
                <a:solidFill>
                  <a:schemeClr val="bg1"/>
                </a:solidFill>
              </a:defRPr>
            </a:lvl1pPr>
          </a:lstStyle>
          <a:p>
            <a:pPr lvl="0"/>
            <a:r>
              <a:rPr lang="fr-FR" dirty="0"/>
              <a:t>Click to </a:t>
            </a:r>
            <a:r>
              <a:rPr lang="fr-FR" dirty="0" err="1"/>
              <a:t>add</a:t>
            </a:r>
            <a:r>
              <a:rPr lang="fr-FR" dirty="0"/>
              <a:t> client </a:t>
            </a:r>
            <a:r>
              <a:rPr lang="fr-FR" dirty="0" err="1"/>
              <a:t>name</a:t>
            </a:r>
            <a:endParaRPr lang="fr-FR" dirty="0"/>
          </a:p>
        </p:txBody>
      </p:sp>
      <p:sp>
        <p:nvSpPr>
          <p:cNvPr id="25" name="Espace réservé du texte 7"/>
          <p:cNvSpPr>
            <a:spLocks noGrp="1"/>
          </p:cNvSpPr>
          <p:nvPr>
            <p:ph type="body" sz="quarter" idx="14" hasCustomPrompt="1"/>
          </p:nvPr>
        </p:nvSpPr>
        <p:spPr>
          <a:xfrm>
            <a:off x="9704142" y="1515073"/>
            <a:ext cx="1141658" cy="138499"/>
          </a:xfrm>
        </p:spPr>
        <p:txBody>
          <a:bodyPr wrap="none" tIns="0" bIns="0" anchor="ctr">
            <a:spAutoFit/>
          </a:bodyPr>
          <a:lstStyle>
            <a:lvl1pPr marL="0" indent="0" algn="r">
              <a:buNone/>
              <a:defRPr sz="1000" b="0" baseline="0">
                <a:solidFill>
                  <a:schemeClr val="bg1">
                    <a:lumMod val="65000"/>
                  </a:schemeClr>
                </a:solidFill>
              </a:defRPr>
            </a:lvl1pPr>
          </a:lstStyle>
          <a:p>
            <a:pPr lvl="0"/>
            <a:r>
              <a:rPr lang="fr-FR" dirty="0"/>
              <a:t>Click to </a:t>
            </a:r>
            <a:r>
              <a:rPr lang="fr-FR" dirty="0" err="1"/>
              <a:t>add</a:t>
            </a:r>
            <a:r>
              <a:rPr lang="fr-FR" dirty="0"/>
              <a:t> date</a:t>
            </a:r>
          </a:p>
        </p:txBody>
      </p:sp>
      <p:sp>
        <p:nvSpPr>
          <p:cNvPr id="17" name="Rectangle 16"/>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sp>
        <p:nvSpPr>
          <p:cNvPr id="2" name="TextBox 1"/>
          <p:cNvSpPr txBox="1"/>
          <p:nvPr userDrawn="1"/>
        </p:nvSpPr>
        <p:spPr>
          <a:xfrm>
            <a:off x="10125720" y="1069467"/>
            <a:ext cx="720080" cy="246221"/>
          </a:xfrm>
          <a:prstGeom prst="rect">
            <a:avLst/>
          </a:prstGeom>
          <a:noFill/>
        </p:spPr>
        <p:txBody>
          <a:bodyPr wrap="square" rtlCol="0">
            <a:spAutoFit/>
          </a:bodyPr>
          <a:lstStyle/>
          <a:p>
            <a:pPr algn="r"/>
            <a:r>
              <a:rPr lang="de-CH" sz="1000" b="0" kern="1200" dirty="0">
                <a:solidFill>
                  <a:schemeClr val="bg1">
                    <a:lumMod val="65000"/>
                  </a:schemeClr>
                </a:solidFill>
                <a:latin typeface="+mn-lt"/>
                <a:ea typeface="+mn-ea"/>
                <a:cs typeface="+mn-cs"/>
              </a:rPr>
              <a:t>ELCA</a:t>
            </a:r>
            <a:r>
              <a:rPr lang="de-CH" sz="1000" baseline="0" dirty="0"/>
              <a:t> </a:t>
            </a:r>
            <a:r>
              <a:rPr lang="de-CH" sz="1000" b="0" kern="1200" dirty="0">
                <a:solidFill>
                  <a:schemeClr val="bg1">
                    <a:lumMod val="65000"/>
                  </a:schemeClr>
                </a:solidFill>
                <a:latin typeface="+mn-lt"/>
                <a:ea typeface="+mn-ea"/>
                <a:cs typeface="+mn-cs"/>
              </a:rPr>
              <a:t>for</a:t>
            </a:r>
          </a:p>
        </p:txBody>
      </p:sp>
      <p:sp>
        <p:nvSpPr>
          <p:cNvPr id="18" name="Espace réservé pour une image  7"/>
          <p:cNvSpPr>
            <a:spLocks noGrp="1"/>
          </p:cNvSpPr>
          <p:nvPr>
            <p:ph type="pic" sz="quarter" idx="16" hasCustomPrompt="1"/>
          </p:nvPr>
        </p:nvSpPr>
        <p:spPr>
          <a:xfrm>
            <a:off x="9871230" y="5279970"/>
            <a:ext cx="1159200" cy="453600"/>
          </a:xfrm>
          <a:solidFill>
            <a:schemeClr val="bg1"/>
          </a:solidFill>
        </p:spPr>
        <p:txBody>
          <a:bodyPr/>
          <a:lstStyle>
            <a:lvl1pPr marL="0" indent="0">
              <a:buNone/>
              <a:defRPr>
                <a:noFill/>
              </a:defRPr>
            </a:lvl1pPr>
          </a:lstStyle>
          <a:p>
            <a:r>
              <a:rPr lang="en-GB" dirty="0"/>
              <a:t>.</a:t>
            </a:r>
            <a:endParaRPr lang="fr-FR" dirty="0"/>
          </a:p>
        </p:txBody>
      </p:sp>
      <p:pic>
        <p:nvPicPr>
          <p:cNvPr id="15" name="Picture 14">
            <a:extLst>
              <a:ext uri="{FF2B5EF4-FFF2-40B4-BE49-F238E27FC236}">
                <a16:creationId xmlns:a16="http://schemas.microsoft.com/office/drawing/2014/main" id="{5D797870-C33E-450D-BC30-919164AE66B8}"/>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2">
            <a:extLst>
              <a:ext uri="{FF2B5EF4-FFF2-40B4-BE49-F238E27FC236}">
                <a16:creationId xmlns:a16="http://schemas.microsoft.com/office/drawing/2014/main" id="{4777D74D-58AA-40EE-84AF-92CD53E77ED7}"/>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2989008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on the righ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607923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555625" y="871537"/>
            <a:ext cx="5041023" cy="3376663"/>
          </a:xfrm>
        </p:spPr>
        <p:txBody>
          <a:bodyPr bIns="72000" anchor="b">
            <a:normAutofit/>
          </a:bodyPr>
          <a:lstStyle>
            <a:lvl1pPr marL="0" indent="0" algn="r">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555625" y="4248200"/>
            <a:ext cx="5041023" cy="1946225"/>
          </a:xfrm>
        </p:spPr>
        <p:txBody>
          <a:bodyPr tIns="72000" anchor="t">
            <a:normAutofit/>
          </a:bodyPr>
          <a:lstStyle>
            <a:lvl1pPr marL="0" indent="0" algn="r">
              <a:buNone/>
              <a:defRPr sz="1600" b="0">
                <a:solidFill>
                  <a:schemeClr val="bg1">
                    <a:alpha val="50000"/>
                  </a:schemeClr>
                </a:solidFill>
              </a:defRPr>
            </a:lvl1pPr>
          </a:lstStyle>
          <a:p>
            <a:pPr lvl="0"/>
            <a:r>
              <a:rPr lang="en-GB"/>
              <a:t>Name</a:t>
            </a:r>
            <a:endParaRPr lang="en-GB" dirty="0"/>
          </a:p>
        </p:txBody>
      </p:sp>
      <p:sp>
        <p:nvSpPr>
          <p:cNvPr id="16" name="Rectangle 15"/>
          <p:cNvSpPr/>
          <p:nvPr userDrawn="1"/>
        </p:nvSpPr>
        <p:spPr>
          <a:xfrm>
            <a:off x="449700"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49700"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18366607" y="0"/>
            <a:ext cx="1885826" cy="1323439"/>
          </a:xfrm>
          <a:prstGeom prst="rect">
            <a:avLst/>
          </a:pr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landscape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sp>
        <p:nvSpPr>
          <p:cNvPr id="15" name="Rectangle 14"/>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8" name="Picture 17">
            <a:extLst>
              <a:ext uri="{FF2B5EF4-FFF2-40B4-BE49-F238E27FC236}">
                <a16:creationId xmlns:a16="http://schemas.microsoft.com/office/drawing/2014/main" id="{8AA80D3C-79AC-4F28-9376-5CA1194002D7}"/>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8">
            <a:extLst>
              <a:ext uri="{FF2B5EF4-FFF2-40B4-BE49-F238E27FC236}">
                <a16:creationId xmlns:a16="http://schemas.microsoft.com/office/drawing/2014/main" id="{4FDCF15D-64EC-4F4D-A061-082232174E18}"/>
              </a:ext>
            </a:extLst>
          </p:cNvPr>
          <p:cNvPicPr>
            <a:picLocks/>
          </p:cNvPicPr>
          <p:nvPr userDrawn="1"/>
        </p:nvPicPr>
        <p:blipFill rotWithShape="1">
          <a:blip r:embed="rId3">
            <a:extLst>
              <a:ext uri="{28A0092B-C50C-407E-A947-70E740481C1C}">
                <a14:useLocalDpi xmlns:a14="http://schemas.microsoft.com/office/drawing/2010/main" val="0"/>
              </a:ext>
            </a:extLst>
          </a:blip>
          <a:srcRect/>
          <a:stretch/>
        </p:blipFill>
        <p:spPr>
          <a:xfrm>
            <a:off x="6096000" y="0"/>
            <a:ext cx="6053669" cy="6870722"/>
          </a:xfrm>
          <a:prstGeom prst="rect">
            <a:avLst/>
          </a:prstGeom>
        </p:spPr>
      </p:pic>
    </p:spTree>
    <p:extLst>
      <p:ext uri="{BB962C8B-B14F-4D97-AF65-F5344CB8AC3E}">
        <p14:creationId xmlns:p14="http://schemas.microsoft.com/office/powerpoint/2010/main" val="43825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isting on the right">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6096001" y="0"/>
            <a:ext cx="6095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3" name="Image 1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5951984" cy="6858000"/>
          </a:xfrm>
          <a:prstGeom prst="rect">
            <a:avLst/>
          </a:prstGeom>
        </p:spPr>
      </p:pic>
      <p:sp>
        <p:nvSpPr>
          <p:cNvPr id="16" name="Espace réservé du texte 7"/>
          <p:cNvSpPr>
            <a:spLocks noGrp="1"/>
          </p:cNvSpPr>
          <p:nvPr>
            <p:ph type="body" sz="quarter" idx="13" hasCustomPrompt="1"/>
          </p:nvPr>
        </p:nvSpPr>
        <p:spPr>
          <a:xfrm>
            <a:off x="5854700" y="3230484"/>
            <a:ext cx="5540375" cy="397032"/>
          </a:xfrm>
        </p:spPr>
        <p:txBody>
          <a:bodyPr wrap="square" lIns="0" rIns="0" anchor="ctr">
            <a:spAutoFit/>
          </a:bodyPr>
          <a:lstStyle>
            <a:lvl1pPr marL="714375" indent="-536575">
              <a:spcBef>
                <a:spcPts val="3000"/>
              </a:spcBef>
              <a:buClr>
                <a:schemeClr val="bg1"/>
              </a:buClr>
              <a:buSzPct val="120000"/>
              <a:buFont typeface="Segoe UI" panose="020B0502040204020203" pitchFamily="34" charset="0"/>
              <a:buChar char="―"/>
              <a:defRPr sz="2200" b="0">
                <a:solidFill>
                  <a:schemeClr val="bg1"/>
                </a:solidFill>
              </a:defRPr>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9" name="Rectangle 8"/>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C36168A-0B36-4BC7-A94B-361EF036B4A2}"/>
              </a:ext>
            </a:extLst>
          </p:cNvPr>
          <p:cNvPicPr>
            <a:picLocks noChangeAspect="1"/>
          </p:cNvPicPr>
          <p:nvPr userDrawn="1"/>
        </p:nvPicPr>
        <p:blipFill>
          <a:blip r:embed="rId3"/>
          <a:stretch>
            <a:fillRect/>
          </a:stretch>
        </p:blipFill>
        <p:spPr>
          <a:xfrm>
            <a:off x="623392" y="6453336"/>
            <a:ext cx="1296144" cy="314908"/>
          </a:xfrm>
          <a:prstGeom prst="rect">
            <a:avLst/>
          </a:prstGeom>
        </p:spPr>
      </p:pic>
      <p:sp>
        <p:nvSpPr>
          <p:cNvPr id="14" name="TextBox 13">
            <a:extLst>
              <a:ext uri="{FF2B5EF4-FFF2-40B4-BE49-F238E27FC236}">
                <a16:creationId xmlns:a16="http://schemas.microsoft.com/office/drawing/2014/main" id="{0B1087F0-B765-4A4A-BB16-8D8134FA966C}"/>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spTree>
    <p:extLst>
      <p:ext uri="{BB962C8B-B14F-4D97-AF65-F5344CB8AC3E}">
        <p14:creationId xmlns:p14="http://schemas.microsoft.com/office/powerpoint/2010/main" val="76373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ircles">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3" name="Espace réservé du texte 6"/>
          <p:cNvSpPr>
            <a:spLocks noGrp="1"/>
          </p:cNvSpPr>
          <p:nvPr>
            <p:ph type="body" sz="quarter" idx="12"/>
          </p:nvPr>
        </p:nvSpPr>
        <p:spPr>
          <a:xfrm>
            <a:off x="810636"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4" name="Espace réservé du texte 6"/>
          <p:cNvSpPr>
            <a:spLocks noGrp="1"/>
          </p:cNvSpPr>
          <p:nvPr>
            <p:ph type="body" sz="quarter" idx="13"/>
          </p:nvPr>
        </p:nvSpPr>
        <p:spPr>
          <a:xfrm>
            <a:off x="7111281"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8" name="Espace réservé du texte 16"/>
          <p:cNvSpPr>
            <a:spLocks noGrp="1"/>
          </p:cNvSpPr>
          <p:nvPr>
            <p:ph type="body" sz="quarter" idx="14" hasCustomPrompt="1"/>
          </p:nvPr>
        </p:nvSpPr>
        <p:spPr>
          <a:xfrm>
            <a:off x="5080718" y="3123629"/>
            <a:ext cx="2030564" cy="914400"/>
          </a:xfrm>
        </p:spPr>
        <p:txBody>
          <a:bodyPr anchor="ctr">
            <a:normAutofit/>
          </a:bodyPr>
          <a:lstStyle>
            <a:lvl1pPr marL="0" indent="0" algn="ctr">
              <a:buNone/>
              <a:defRPr sz="2400" b="0">
                <a:solidFill>
                  <a:schemeClr val="accent1"/>
                </a:solidFill>
                <a:latin typeface="+mj-lt"/>
              </a:defRPr>
            </a:lvl1pPr>
          </a:lstStyle>
          <a:p>
            <a:pPr lvl="0"/>
            <a:r>
              <a:rPr lang="en-GB" dirty="0"/>
              <a:t>Text</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84723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rganigram">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4" name="Espace réservé du texte 6"/>
          <p:cNvSpPr>
            <a:spLocks noGrp="1"/>
          </p:cNvSpPr>
          <p:nvPr>
            <p:ph type="body" sz="quarter" idx="13"/>
          </p:nvPr>
        </p:nvSpPr>
        <p:spPr>
          <a:xfrm>
            <a:off x="4053840" y="1621265"/>
            <a:ext cx="4084320" cy="4084320"/>
          </a:xfrm>
          <a:prstGeom prst="ellipse">
            <a:avLst/>
          </a:prstGeom>
          <a:solidFill>
            <a:schemeClr val="tx2"/>
          </a:solidFill>
        </p:spPr>
        <p:txBody>
          <a:bodyPr lIns="0" rIns="0" anchor="ctr">
            <a:normAutofit/>
          </a:bodyPr>
          <a:lstStyle>
            <a:lvl1pPr marL="0" indent="0" algn="ctr">
              <a:buNone/>
              <a:defRPr sz="2400" b="1">
                <a:solidFill>
                  <a:schemeClr val="bg1"/>
                </a:solidFill>
              </a:defRPr>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7" name="Espace réservé pour une image  6"/>
          <p:cNvSpPr>
            <a:spLocks noGrp="1"/>
          </p:cNvSpPr>
          <p:nvPr>
            <p:ph type="pic" sz="quarter" idx="14" hasCustomPrompt="1"/>
          </p:nvPr>
        </p:nvSpPr>
        <p:spPr>
          <a:xfrm>
            <a:off x="371755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5" name="Espace réservé pour une image  6"/>
          <p:cNvSpPr>
            <a:spLocks noGrp="1"/>
          </p:cNvSpPr>
          <p:nvPr>
            <p:ph type="pic" sz="quarter" idx="15" hasCustomPrompt="1"/>
          </p:nvPr>
        </p:nvSpPr>
        <p:spPr>
          <a:xfrm>
            <a:off x="771043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7" name="Espace réservé pour une image  6"/>
          <p:cNvSpPr>
            <a:spLocks noGrp="1"/>
          </p:cNvSpPr>
          <p:nvPr>
            <p:ph type="pic" sz="quarter" idx="16" hasCustomPrompt="1"/>
          </p:nvPr>
        </p:nvSpPr>
        <p:spPr>
          <a:xfrm>
            <a:off x="4139753"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9" name="Espace réservé pour une image  6"/>
          <p:cNvSpPr>
            <a:spLocks noGrp="1"/>
          </p:cNvSpPr>
          <p:nvPr>
            <p:ph type="pic" sz="quarter" idx="17" hasCustomPrompt="1"/>
          </p:nvPr>
        </p:nvSpPr>
        <p:spPr>
          <a:xfrm>
            <a:off x="4139753"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5" name="Espace réservé pour une image  6"/>
          <p:cNvSpPr>
            <a:spLocks noGrp="1"/>
          </p:cNvSpPr>
          <p:nvPr>
            <p:ph type="pic" sz="quarter" idx="18" hasCustomPrompt="1"/>
          </p:nvPr>
        </p:nvSpPr>
        <p:spPr>
          <a:xfrm>
            <a:off x="7288236"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6" name="Espace réservé pour une image  6"/>
          <p:cNvSpPr>
            <a:spLocks noGrp="1"/>
          </p:cNvSpPr>
          <p:nvPr>
            <p:ph type="pic" sz="quarter" idx="19" hasCustomPrompt="1"/>
          </p:nvPr>
        </p:nvSpPr>
        <p:spPr>
          <a:xfrm>
            <a:off x="7288236"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7" name="Espace réservé du texte 26"/>
          <p:cNvSpPr>
            <a:spLocks noGrp="1"/>
          </p:cNvSpPr>
          <p:nvPr>
            <p:ph type="body" sz="quarter" idx="20"/>
          </p:nvPr>
        </p:nvSpPr>
        <p:spPr>
          <a:xfrm>
            <a:off x="566738" y="1860147"/>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8" name="Espace réservé du texte 26"/>
          <p:cNvSpPr>
            <a:spLocks noGrp="1"/>
          </p:cNvSpPr>
          <p:nvPr>
            <p:ph type="body" sz="quarter" idx="21"/>
          </p:nvPr>
        </p:nvSpPr>
        <p:spPr>
          <a:xfrm>
            <a:off x="566738" y="3278387"/>
            <a:ext cx="3150817"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9" name="Espace réservé du texte 26"/>
          <p:cNvSpPr>
            <a:spLocks noGrp="1"/>
          </p:cNvSpPr>
          <p:nvPr>
            <p:ph type="body" sz="quarter" idx="22"/>
          </p:nvPr>
        </p:nvSpPr>
        <p:spPr>
          <a:xfrm>
            <a:off x="566738" y="4724149"/>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30" name="Espace réservé du texte 26"/>
          <p:cNvSpPr>
            <a:spLocks noGrp="1"/>
          </p:cNvSpPr>
          <p:nvPr>
            <p:ph type="body" sz="quarter" idx="23"/>
          </p:nvPr>
        </p:nvSpPr>
        <p:spPr>
          <a:xfrm>
            <a:off x="8051272" y="1860147"/>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1" name="Espace réservé du texte 26"/>
          <p:cNvSpPr>
            <a:spLocks noGrp="1"/>
          </p:cNvSpPr>
          <p:nvPr>
            <p:ph type="body" sz="quarter" idx="24"/>
          </p:nvPr>
        </p:nvSpPr>
        <p:spPr>
          <a:xfrm>
            <a:off x="8473917" y="3278387"/>
            <a:ext cx="3150817"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2" name="Espace réservé du texte 26"/>
          <p:cNvSpPr>
            <a:spLocks noGrp="1"/>
          </p:cNvSpPr>
          <p:nvPr>
            <p:ph type="body" sz="quarter" idx="25"/>
          </p:nvPr>
        </p:nvSpPr>
        <p:spPr>
          <a:xfrm>
            <a:off x="8051272" y="4724149"/>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Tree>
    <p:extLst>
      <p:ext uri="{BB962C8B-B14F-4D97-AF65-F5344CB8AC3E}">
        <p14:creationId xmlns:p14="http://schemas.microsoft.com/office/powerpoint/2010/main" val="2143523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rriculum Vitae">
    <p:spTree>
      <p:nvGrpSpPr>
        <p:cNvPr id="1" name=""/>
        <p:cNvGrpSpPr/>
        <p:nvPr/>
      </p:nvGrpSpPr>
      <p:grpSpPr>
        <a:xfrm>
          <a:off x="0" y="0"/>
          <a:ext cx="0" cy="0"/>
          <a:chOff x="0" y="0"/>
          <a:chExt cx="0" cy="0"/>
        </a:xfrm>
      </p:grpSpPr>
      <p:sp>
        <p:nvSpPr>
          <p:cNvPr id="5" name="Shape 300"/>
          <p:cNvSpPr/>
          <p:nvPr userDrawn="1"/>
        </p:nvSpPr>
        <p:spPr>
          <a:xfrm>
            <a:off x="0" y="0"/>
            <a:ext cx="12192000" cy="1848938"/>
          </a:xfrm>
          <a:prstGeom prst="rect">
            <a:avLst/>
          </a:prstGeom>
          <a:solidFill>
            <a:schemeClr val="tx2"/>
          </a:solidFill>
          <a:ln w="12700">
            <a:miter lim="400000"/>
          </a:ln>
        </p:spPr>
        <p:txBody>
          <a:bodyPr lIns="50800" tIns="50800" rIns="50800" bIns="50800" anchor="ctr"/>
          <a:lstStyle/>
          <a:p>
            <a:pPr>
              <a:defRPr sz="3200">
                <a:solidFill>
                  <a:schemeClr val="accent5"/>
                </a:solidFill>
              </a:defRPr>
            </a:pPr>
            <a:endParaRPr>
              <a:latin typeface="Avenir LT Std 55 Roman" panose="020B0503020203020204" pitchFamily="34" charset="0"/>
            </a:endParaRPr>
          </a:p>
        </p:txBody>
      </p:sp>
      <p:sp>
        <p:nvSpPr>
          <p:cNvPr id="2" name="Titre 1"/>
          <p:cNvSpPr>
            <a:spLocks noGrp="1"/>
          </p:cNvSpPr>
          <p:nvPr>
            <p:ph type="title" hasCustomPrompt="1"/>
          </p:nvPr>
        </p:nvSpPr>
        <p:spPr>
          <a:xfrm>
            <a:off x="567267" y="176169"/>
            <a:ext cx="6464837" cy="1452632"/>
          </a:xfrm>
        </p:spPr>
        <p:txBody>
          <a:bodyPr tIns="108000" anchor="ctr">
            <a:normAutofit/>
          </a:bodyPr>
          <a:lstStyle>
            <a:lvl1pPr algn="l">
              <a:defRPr sz="2400">
                <a:solidFill>
                  <a:schemeClr val="bg1"/>
                </a:solidFill>
              </a:defRPr>
            </a:lvl1pPr>
          </a:lstStyle>
          <a:p>
            <a:r>
              <a:rPr lang="en-US" dirty="0"/>
              <a:t>Your Role</a:t>
            </a:r>
            <a:endParaRPr lang="fr-FR"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8" name="Espace réservé pour une image  7"/>
          <p:cNvSpPr>
            <a:spLocks noGrp="1"/>
          </p:cNvSpPr>
          <p:nvPr>
            <p:ph type="pic" sz="quarter" idx="12" hasCustomPrompt="1"/>
          </p:nvPr>
        </p:nvSpPr>
        <p:spPr>
          <a:xfrm>
            <a:off x="7432902" y="176169"/>
            <a:ext cx="1672769" cy="1672769"/>
          </a:xfrm>
          <a:solidFill>
            <a:schemeClr val="bg1">
              <a:lumMod val="95000"/>
            </a:schemeClr>
          </a:solidFill>
        </p:spPr>
        <p:txBody>
          <a:bodyPr/>
          <a:lstStyle>
            <a:lvl1pPr marL="0" indent="0">
              <a:buNone/>
              <a:defRPr>
                <a:noFill/>
              </a:defRPr>
            </a:lvl1pPr>
          </a:lstStyle>
          <a:p>
            <a:r>
              <a:rPr lang="en-GB" dirty="0"/>
              <a:t>.</a:t>
            </a:r>
            <a:endParaRPr lang="fr-FR" dirty="0"/>
          </a:p>
        </p:txBody>
      </p:sp>
      <p:sp>
        <p:nvSpPr>
          <p:cNvPr id="9" name="Espace réservé du texte 7"/>
          <p:cNvSpPr>
            <a:spLocks noGrp="1"/>
          </p:cNvSpPr>
          <p:nvPr>
            <p:ph type="body" sz="quarter" idx="13" hasCustomPrompt="1"/>
          </p:nvPr>
        </p:nvSpPr>
        <p:spPr>
          <a:xfrm>
            <a:off x="9340778" y="1011977"/>
            <a:ext cx="838691" cy="152349"/>
          </a:xfrm>
        </p:spPr>
        <p:txBody>
          <a:bodyPr wrap="none" tIns="0" bIns="0" anchor="t">
            <a:spAutoFit/>
          </a:bodyPr>
          <a:lstStyle>
            <a:lvl1pPr marL="0" indent="0" algn="l">
              <a:buNone/>
              <a:defRPr sz="1100" b="1">
                <a:solidFill>
                  <a:schemeClr val="bg1"/>
                </a:solidFill>
              </a:defRPr>
            </a:lvl1pPr>
          </a:lstStyle>
          <a:p>
            <a:pPr lvl="0"/>
            <a:r>
              <a:rPr lang="fr-FR" dirty="0" err="1"/>
              <a:t>Firstname</a:t>
            </a:r>
            <a:endParaRPr lang="fr-FR" dirty="0"/>
          </a:p>
        </p:txBody>
      </p:sp>
      <p:sp>
        <p:nvSpPr>
          <p:cNvPr id="12" name="Espace réservé du texte 7"/>
          <p:cNvSpPr>
            <a:spLocks noGrp="1"/>
          </p:cNvSpPr>
          <p:nvPr>
            <p:ph type="body" sz="quarter" idx="14" hasCustomPrompt="1"/>
          </p:nvPr>
        </p:nvSpPr>
        <p:spPr>
          <a:xfrm>
            <a:off x="9340778" y="822862"/>
            <a:ext cx="816249" cy="152349"/>
          </a:xfrm>
        </p:spPr>
        <p:txBody>
          <a:bodyPr wrap="none" tIns="0" bIns="0" anchor="b">
            <a:spAutoFit/>
          </a:bodyPr>
          <a:lstStyle>
            <a:lvl1pPr marL="0" indent="0" algn="l">
              <a:buNone/>
              <a:defRPr sz="1100" b="1">
                <a:solidFill>
                  <a:schemeClr val="bg1"/>
                </a:solidFill>
              </a:defRPr>
            </a:lvl1pPr>
          </a:lstStyle>
          <a:p>
            <a:pPr lvl="0"/>
            <a:r>
              <a:rPr lang="fr-FR" dirty="0" err="1"/>
              <a:t>Lastname</a:t>
            </a:r>
            <a:endParaRPr lang="fr-FR" dirty="0"/>
          </a:p>
        </p:txBody>
      </p:sp>
      <p:sp>
        <p:nvSpPr>
          <p:cNvPr id="13" name="Rectangle 12"/>
          <p:cNvSpPr/>
          <p:nvPr userDrawn="1"/>
        </p:nvSpPr>
        <p:spPr>
          <a:xfrm>
            <a:off x="7432902" y="1848938"/>
            <a:ext cx="4193948" cy="41518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space réservé pour une image  7"/>
          <p:cNvSpPr>
            <a:spLocks noGrp="1"/>
          </p:cNvSpPr>
          <p:nvPr>
            <p:ph type="pic" sz="quarter" idx="15" hasCustomPrompt="1"/>
          </p:nvPr>
        </p:nvSpPr>
        <p:spPr>
          <a:xfrm>
            <a:off x="567267" y="5164252"/>
            <a:ext cx="1064237" cy="836498"/>
          </a:xfrm>
          <a:noFill/>
        </p:spPr>
        <p:txBody>
          <a:bodyPr/>
          <a:lstStyle>
            <a:lvl1pPr marL="0" indent="0">
              <a:buNone/>
              <a:defRPr>
                <a:noFill/>
              </a:defRPr>
            </a:lvl1pPr>
          </a:lstStyle>
          <a:p>
            <a:r>
              <a:rPr lang="en-GB" dirty="0"/>
              <a:t>.</a:t>
            </a:r>
            <a:endParaRPr lang="fr-FR" dirty="0"/>
          </a:p>
        </p:txBody>
      </p:sp>
      <p:sp>
        <p:nvSpPr>
          <p:cNvPr id="21" name="Espace réservé pour une image  7"/>
          <p:cNvSpPr>
            <a:spLocks noGrp="1"/>
          </p:cNvSpPr>
          <p:nvPr>
            <p:ph type="pic" sz="quarter" idx="16" hasCustomPrompt="1"/>
          </p:nvPr>
        </p:nvSpPr>
        <p:spPr>
          <a:xfrm>
            <a:off x="1698743" y="5164252"/>
            <a:ext cx="1064237" cy="836498"/>
          </a:xfrm>
          <a:noFill/>
        </p:spPr>
        <p:txBody>
          <a:bodyPr/>
          <a:lstStyle>
            <a:lvl1pPr marL="0" indent="0">
              <a:buNone/>
              <a:defRPr>
                <a:noFill/>
              </a:defRPr>
            </a:lvl1pPr>
          </a:lstStyle>
          <a:p>
            <a:r>
              <a:rPr lang="en-GB" dirty="0"/>
              <a:t>.</a:t>
            </a:r>
            <a:endParaRPr lang="fr-FR" dirty="0"/>
          </a:p>
        </p:txBody>
      </p:sp>
      <p:sp>
        <p:nvSpPr>
          <p:cNvPr id="22" name="Espace réservé pour une image  7"/>
          <p:cNvSpPr>
            <a:spLocks noGrp="1"/>
          </p:cNvSpPr>
          <p:nvPr>
            <p:ph type="pic" sz="quarter" idx="17" hasCustomPrompt="1"/>
          </p:nvPr>
        </p:nvSpPr>
        <p:spPr>
          <a:xfrm>
            <a:off x="2830219" y="5164252"/>
            <a:ext cx="1064237" cy="836498"/>
          </a:xfrm>
          <a:noFill/>
        </p:spPr>
        <p:txBody>
          <a:bodyPr/>
          <a:lstStyle>
            <a:lvl1pPr marL="0" indent="0">
              <a:buNone/>
              <a:defRPr>
                <a:noFill/>
              </a:defRPr>
            </a:lvl1pPr>
          </a:lstStyle>
          <a:p>
            <a:r>
              <a:rPr lang="en-GB" dirty="0"/>
              <a:t>.</a:t>
            </a:r>
            <a:endParaRPr lang="fr-FR" dirty="0"/>
          </a:p>
        </p:txBody>
      </p:sp>
      <p:sp>
        <p:nvSpPr>
          <p:cNvPr id="23" name="Espace réservé pour une image  7"/>
          <p:cNvSpPr>
            <a:spLocks noGrp="1"/>
          </p:cNvSpPr>
          <p:nvPr>
            <p:ph type="pic" sz="quarter" idx="18" hasCustomPrompt="1"/>
          </p:nvPr>
        </p:nvSpPr>
        <p:spPr>
          <a:xfrm>
            <a:off x="3961695" y="5164252"/>
            <a:ext cx="1064237" cy="836498"/>
          </a:xfrm>
          <a:noFill/>
        </p:spPr>
        <p:txBody>
          <a:bodyPr/>
          <a:lstStyle>
            <a:lvl1pPr marL="0" indent="0">
              <a:buNone/>
              <a:defRPr>
                <a:noFill/>
              </a:defRPr>
            </a:lvl1pPr>
          </a:lstStyle>
          <a:p>
            <a:r>
              <a:rPr lang="en-GB" dirty="0"/>
              <a:t>.</a:t>
            </a:r>
            <a:endParaRPr lang="fr-FR" dirty="0"/>
          </a:p>
        </p:txBody>
      </p:sp>
      <p:sp>
        <p:nvSpPr>
          <p:cNvPr id="24" name="Espace réservé pour une image  7"/>
          <p:cNvSpPr>
            <a:spLocks noGrp="1"/>
          </p:cNvSpPr>
          <p:nvPr>
            <p:ph type="pic" sz="quarter" idx="19" hasCustomPrompt="1"/>
          </p:nvPr>
        </p:nvSpPr>
        <p:spPr>
          <a:xfrm>
            <a:off x="5093171" y="5164252"/>
            <a:ext cx="1064237" cy="836498"/>
          </a:xfrm>
          <a:noFill/>
        </p:spPr>
        <p:txBody>
          <a:bodyPr/>
          <a:lstStyle>
            <a:lvl1pPr marL="0" indent="0">
              <a:buNone/>
              <a:defRPr>
                <a:noFill/>
              </a:defRPr>
            </a:lvl1pPr>
          </a:lstStyle>
          <a:p>
            <a:r>
              <a:rPr lang="en-GB" dirty="0"/>
              <a:t>.</a:t>
            </a:r>
            <a:endParaRPr lang="fr-FR" dirty="0"/>
          </a:p>
        </p:txBody>
      </p:sp>
      <p:sp>
        <p:nvSpPr>
          <p:cNvPr id="25" name="Espace réservé pour une image  7"/>
          <p:cNvSpPr>
            <a:spLocks noGrp="1"/>
          </p:cNvSpPr>
          <p:nvPr>
            <p:ph type="pic" sz="quarter" idx="20" hasCustomPrompt="1"/>
          </p:nvPr>
        </p:nvSpPr>
        <p:spPr>
          <a:xfrm>
            <a:off x="6224649" y="5164252"/>
            <a:ext cx="1064237" cy="836498"/>
          </a:xfrm>
          <a:noFill/>
        </p:spPr>
        <p:txBody>
          <a:bodyPr/>
          <a:lstStyle>
            <a:lvl1pPr marL="0" indent="0">
              <a:buNone/>
              <a:defRPr>
                <a:noFill/>
              </a:defRPr>
            </a:lvl1pPr>
          </a:lstStyle>
          <a:p>
            <a:r>
              <a:rPr lang="en-GB" dirty="0"/>
              <a:t>.</a:t>
            </a:r>
            <a:endParaRPr lang="fr-FR" dirty="0"/>
          </a:p>
        </p:txBody>
      </p:sp>
      <p:sp>
        <p:nvSpPr>
          <p:cNvPr id="27" name="Espace réservé du texte 26"/>
          <p:cNvSpPr>
            <a:spLocks noGrp="1"/>
          </p:cNvSpPr>
          <p:nvPr>
            <p:ph type="body" sz="quarter" idx="21" hasCustomPrompt="1"/>
          </p:nvPr>
        </p:nvSpPr>
        <p:spPr>
          <a:xfrm>
            <a:off x="567267" y="2205038"/>
            <a:ext cx="6465887" cy="2663825"/>
          </a:xfrm>
        </p:spPr>
        <p:txBody>
          <a:bodyPr anchor="ctr"/>
          <a:lstStyle>
            <a:lvl1pPr>
              <a:defRPr/>
            </a:lvl1pPr>
            <a:lvl3pPr marL="835025" indent="-228600">
              <a:buFont typeface="Symbol" panose="05050102010706020507" pitchFamily="18" charset="2"/>
              <a:buChar char="-"/>
              <a:defRPr/>
            </a:lvl3pPr>
            <a:lvl4pPr>
              <a:buClr>
                <a:schemeClr val="accent2"/>
              </a:buClr>
              <a:defRPr>
                <a:solidFill>
                  <a:schemeClr val="accent2"/>
                </a:solidFill>
              </a:defRPr>
            </a:lvl4pPr>
            <a:lvl5pPr>
              <a:buClr>
                <a:schemeClr val="accent2"/>
              </a:buClr>
              <a:defRPr>
                <a:solidFill>
                  <a:schemeClr val="accent2"/>
                </a:solidFill>
              </a:defRPr>
            </a:lvl5pPr>
          </a:lstStyle>
          <a:p>
            <a:pPr lvl="0"/>
            <a:r>
              <a:rPr lang="en-US" dirty="0"/>
              <a:t>Key Experience</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29" name="Espace réservé du texte 28"/>
          <p:cNvSpPr>
            <a:spLocks noGrp="1"/>
          </p:cNvSpPr>
          <p:nvPr>
            <p:ph type="body" sz="quarter" idx="22" hasCustomPrompt="1"/>
          </p:nvPr>
        </p:nvSpPr>
        <p:spPr>
          <a:xfrm>
            <a:off x="7712937" y="2209529"/>
            <a:ext cx="1842025"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KEY SKILLS</a:t>
            </a:r>
          </a:p>
        </p:txBody>
      </p:sp>
      <p:sp>
        <p:nvSpPr>
          <p:cNvPr id="30" name="Espace réservé du texte 28"/>
          <p:cNvSpPr>
            <a:spLocks noGrp="1"/>
          </p:cNvSpPr>
          <p:nvPr>
            <p:ph type="body" sz="quarter" idx="23" hasCustomPrompt="1"/>
          </p:nvPr>
        </p:nvSpPr>
        <p:spPr>
          <a:xfrm>
            <a:off x="7712937" y="4105139"/>
            <a:ext cx="1935192"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EDUCATION</a:t>
            </a:r>
          </a:p>
        </p:txBody>
      </p:sp>
      <p:sp>
        <p:nvSpPr>
          <p:cNvPr id="32" name="Espace réservé du texte 31"/>
          <p:cNvSpPr>
            <a:spLocks noGrp="1"/>
          </p:cNvSpPr>
          <p:nvPr>
            <p:ph type="body" sz="quarter" idx="24"/>
          </p:nvPr>
        </p:nvSpPr>
        <p:spPr>
          <a:xfrm>
            <a:off x="7713663" y="2565400"/>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
        <p:nvSpPr>
          <p:cNvPr id="33" name="Espace réservé du texte 31"/>
          <p:cNvSpPr>
            <a:spLocks noGrp="1"/>
          </p:cNvSpPr>
          <p:nvPr>
            <p:ph type="body" sz="quarter" idx="25"/>
          </p:nvPr>
        </p:nvSpPr>
        <p:spPr>
          <a:xfrm>
            <a:off x="7713663" y="4465307"/>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Tree>
    <p:extLst>
      <p:ext uri="{BB962C8B-B14F-4D97-AF65-F5344CB8AC3E}">
        <p14:creationId xmlns:p14="http://schemas.microsoft.com/office/powerpoint/2010/main" val="322481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blocks">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 Placeholder 23"/>
          <p:cNvSpPr>
            <a:spLocks noGrp="1"/>
          </p:cNvSpPr>
          <p:nvPr>
            <p:ph type="body" sz="quarter" idx="12"/>
          </p:nvPr>
        </p:nvSpPr>
        <p:spPr>
          <a:xfrm>
            <a:off x="567266"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22" name="Rectangle 21"/>
          <p:cNvSpPr>
            <a:spLocks/>
          </p:cNvSpPr>
          <p:nvPr userDrawn="1"/>
        </p:nvSpPr>
        <p:spPr>
          <a:xfrm>
            <a:off x="8168941"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 Placeholder 27"/>
          <p:cNvSpPr>
            <a:spLocks noGrp="1"/>
          </p:cNvSpPr>
          <p:nvPr>
            <p:ph type="body" sz="quarter" idx="16"/>
          </p:nvPr>
        </p:nvSpPr>
        <p:spPr>
          <a:xfrm>
            <a:off x="8168941"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357188" lvl="0" indent="-357188" algn="ctr"/>
            <a:r>
              <a:rPr lang="en-US"/>
              <a:t>Edit Master text styles</a:t>
            </a:r>
          </a:p>
        </p:txBody>
      </p:sp>
      <p:sp>
        <p:nvSpPr>
          <p:cNvPr id="21" name="Rectangle 20"/>
          <p:cNvSpPr>
            <a:spLocks/>
          </p:cNvSpPr>
          <p:nvPr userDrawn="1"/>
        </p:nvSpPr>
        <p:spPr>
          <a:xfrm>
            <a:off x="4373184"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 Placeholder 25"/>
          <p:cNvSpPr>
            <a:spLocks noGrp="1"/>
          </p:cNvSpPr>
          <p:nvPr>
            <p:ph type="body" sz="quarter" idx="15"/>
          </p:nvPr>
        </p:nvSpPr>
        <p:spPr>
          <a:xfrm>
            <a:off x="4373184"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563165" y="3079623"/>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390214" y="3079623"/>
            <a:ext cx="3034378"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767408" y="3091020"/>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0" name="Espace réservé du pied de page 2">
            <a:extLst>
              <a:ext uri="{FF2B5EF4-FFF2-40B4-BE49-F238E27FC236}">
                <a16:creationId xmlns:a16="http://schemas.microsoft.com/office/drawing/2014/main" id="{B049F9E9-4173-4194-996C-AEFA16A9552F}"/>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31" name="Espace réservé du numéro de diapositive 3">
            <a:extLst>
              <a:ext uri="{FF2B5EF4-FFF2-40B4-BE49-F238E27FC236}">
                <a16:creationId xmlns:a16="http://schemas.microsoft.com/office/drawing/2014/main" id="{28C63528-479C-451A-84F2-0445489F1698}"/>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20966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blocks">
    <p:bg>
      <p:bgPr>
        <a:solidFill>
          <a:srgbClr val="EAEBEC"/>
        </a:solidFill>
        <a:effectLst/>
      </p:bgPr>
    </p:bg>
    <p:spTree>
      <p:nvGrpSpPr>
        <p:cNvPr id="1" name=""/>
        <p:cNvGrpSpPr/>
        <p:nvPr/>
      </p:nvGrpSpPr>
      <p:grpSpPr>
        <a:xfrm>
          <a:off x="0" y="0"/>
          <a:ext cx="0" cy="0"/>
          <a:chOff x="0" y="0"/>
          <a:chExt cx="0" cy="0"/>
        </a:xfrm>
      </p:grpSpPr>
      <p:sp>
        <p:nvSpPr>
          <p:cNvPr id="17" name="Freeform 16"/>
          <p:cNvSpPr>
            <a:spLocks/>
          </p:cNvSpPr>
          <p:nvPr userDrawn="1"/>
        </p:nvSpPr>
        <p:spPr>
          <a:xfrm>
            <a:off x="6271001"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27" name="Freeform 26"/>
          <p:cNvSpPr>
            <a:spLocks/>
          </p:cNvSpPr>
          <p:nvPr userDrawn="1"/>
        </p:nvSpPr>
        <p:spPr>
          <a:xfrm>
            <a:off x="569277"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8" name="Text Placeholder 27"/>
          <p:cNvSpPr>
            <a:spLocks noGrp="1"/>
          </p:cNvSpPr>
          <p:nvPr>
            <p:ph type="body" sz="quarter" idx="16"/>
          </p:nvPr>
        </p:nvSpPr>
        <p:spPr>
          <a:xfrm>
            <a:off x="569277"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767408"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479704"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2" name="Espace réservé du pied de page 2">
            <a:extLst>
              <a:ext uri="{FF2B5EF4-FFF2-40B4-BE49-F238E27FC236}">
                <a16:creationId xmlns:a16="http://schemas.microsoft.com/office/drawing/2014/main" id="{0797A3D1-57D3-4159-A2E2-11577ACDD375}"/>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3" name="Espace réservé du numéro de diapositive 3">
            <a:extLst>
              <a:ext uri="{FF2B5EF4-FFF2-40B4-BE49-F238E27FC236}">
                <a16:creationId xmlns:a16="http://schemas.microsoft.com/office/drawing/2014/main" id="{5420DE78-631C-4F08-91F8-2A6945F35280}"/>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3120207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blocks">
    <p:bg>
      <p:bgPr>
        <a:solidFill>
          <a:srgbClr val="EAEBEC"/>
        </a:solidFill>
        <a:effectLst/>
      </p:bgPr>
    </p:bg>
    <p:spTree>
      <p:nvGrpSpPr>
        <p:cNvPr id="1" name=""/>
        <p:cNvGrpSpPr/>
        <p:nvPr/>
      </p:nvGrpSpPr>
      <p:grpSpPr>
        <a:xfrm>
          <a:off x="0" y="0"/>
          <a:ext cx="0" cy="0"/>
          <a:chOff x="0" y="0"/>
          <a:chExt cx="0" cy="0"/>
        </a:xfrm>
      </p:grpSpPr>
      <p:sp>
        <p:nvSpPr>
          <p:cNvPr id="11" name="Rectangle 10"/>
          <p:cNvSpPr/>
          <p:nvPr userDrawn="1"/>
        </p:nvSpPr>
        <p:spPr>
          <a:xfrm>
            <a:off x="568800" y="1619248"/>
            <a:ext cx="11055036" cy="438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15" name="Espace réservé du texte 14"/>
          <p:cNvSpPr>
            <a:spLocks noGrp="1"/>
          </p:cNvSpPr>
          <p:nvPr>
            <p:ph type="body" sz="quarter" idx="12"/>
          </p:nvPr>
        </p:nvSpPr>
        <p:spPr>
          <a:xfrm>
            <a:off x="565150" y="1346200"/>
            <a:ext cx="11061700" cy="1460500"/>
          </a:xfrm>
          <a:custGeom>
            <a:avLst/>
            <a:gdLst>
              <a:gd name="connsiteX0" fmla="*/ 0 w 10797862"/>
              <a:gd name="connsiteY0" fmla="*/ 0 h 1460500"/>
              <a:gd name="connsiteX1" fmla="*/ 2722516 w 10797862"/>
              <a:gd name="connsiteY1" fmla="*/ 0 h 1460500"/>
              <a:gd name="connsiteX2" fmla="*/ 2987675 w 10797862"/>
              <a:gd name="connsiteY2" fmla="*/ 0 h 1460500"/>
              <a:gd name="connsiteX3" fmla="*/ 7851776 w 10797862"/>
              <a:gd name="connsiteY3" fmla="*/ 0 h 1460500"/>
              <a:gd name="connsiteX4" fmla="*/ 8078837 w 10797862"/>
              <a:gd name="connsiteY4" fmla="*/ 0 h 1460500"/>
              <a:gd name="connsiteX5" fmla="*/ 10797862 w 10797862"/>
              <a:gd name="connsiteY5" fmla="*/ 0 h 1460500"/>
              <a:gd name="connsiteX6" fmla="*/ 10797862 w 10797862"/>
              <a:gd name="connsiteY6" fmla="*/ 1460500 h 1460500"/>
              <a:gd name="connsiteX7" fmla="*/ 8078837 w 10797862"/>
              <a:gd name="connsiteY7" fmla="*/ 1460500 h 1460500"/>
              <a:gd name="connsiteX8" fmla="*/ 7851776 w 10797862"/>
              <a:gd name="connsiteY8" fmla="*/ 1460500 h 1460500"/>
              <a:gd name="connsiteX9" fmla="*/ 5478929 w 10797862"/>
              <a:gd name="connsiteY9" fmla="*/ 1460500 h 1460500"/>
              <a:gd name="connsiteX10" fmla="*/ 5400675 w 10797862"/>
              <a:gd name="connsiteY10" fmla="*/ 1382247 h 1460500"/>
              <a:gd name="connsiteX11" fmla="*/ 5322422 w 10797862"/>
              <a:gd name="connsiteY11" fmla="*/ 1460500 h 1460500"/>
              <a:gd name="connsiteX12" fmla="*/ 2987675 w 10797862"/>
              <a:gd name="connsiteY12" fmla="*/ 1460500 h 1460500"/>
              <a:gd name="connsiteX13" fmla="*/ 2722516 w 10797862"/>
              <a:gd name="connsiteY13" fmla="*/ 1460500 h 1460500"/>
              <a:gd name="connsiteX14" fmla="*/ 0 w 10797862"/>
              <a:gd name="connsiteY14"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97862" h="1460500">
                <a:moveTo>
                  <a:pt x="0" y="0"/>
                </a:moveTo>
                <a:lnTo>
                  <a:pt x="2722516" y="0"/>
                </a:lnTo>
                <a:lnTo>
                  <a:pt x="2987675" y="0"/>
                </a:lnTo>
                <a:lnTo>
                  <a:pt x="7851776" y="0"/>
                </a:lnTo>
                <a:lnTo>
                  <a:pt x="8078837" y="0"/>
                </a:lnTo>
                <a:lnTo>
                  <a:pt x="10797862" y="0"/>
                </a:lnTo>
                <a:lnTo>
                  <a:pt x="10797862" y="1460500"/>
                </a:lnTo>
                <a:lnTo>
                  <a:pt x="8078837" y="1460500"/>
                </a:lnTo>
                <a:lnTo>
                  <a:pt x="7851776" y="1460500"/>
                </a:lnTo>
                <a:lnTo>
                  <a:pt x="5478929" y="1460500"/>
                </a:lnTo>
                <a:lnTo>
                  <a:pt x="5400675" y="1382247"/>
                </a:lnTo>
                <a:lnTo>
                  <a:pt x="5322422" y="1460500"/>
                </a:lnTo>
                <a:lnTo>
                  <a:pt x="2987675" y="1460500"/>
                </a:lnTo>
                <a:lnTo>
                  <a:pt x="2722516"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9" name="Espace réservé du contenu 2"/>
          <p:cNvSpPr>
            <a:spLocks noGrp="1"/>
          </p:cNvSpPr>
          <p:nvPr>
            <p:ph idx="1" hasCustomPrompt="1"/>
          </p:nvPr>
        </p:nvSpPr>
        <p:spPr>
          <a:xfrm>
            <a:off x="767408" y="3079748"/>
            <a:ext cx="1065718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0" name="Espace réservé du pied de page 2">
            <a:extLst>
              <a:ext uri="{FF2B5EF4-FFF2-40B4-BE49-F238E27FC236}">
                <a16:creationId xmlns:a16="http://schemas.microsoft.com/office/drawing/2014/main" id="{6377C6F3-7B41-4EED-AFE9-F39B25C28962}"/>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1" name="Espace réservé du numéro de diapositive 3">
            <a:extLst>
              <a:ext uri="{FF2B5EF4-FFF2-40B4-BE49-F238E27FC236}">
                <a16:creationId xmlns:a16="http://schemas.microsoft.com/office/drawing/2014/main" id="{ED377882-311C-427A-B811-A3C7D1398975}"/>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42704017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5149" y="2082800"/>
            <a:ext cx="11071225" cy="391922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4455" y="2407529"/>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18" name="Espace réservé du pied de page 2">
            <a:extLst>
              <a:ext uri="{FF2B5EF4-FFF2-40B4-BE49-F238E27FC236}">
                <a16:creationId xmlns:a16="http://schemas.microsoft.com/office/drawing/2014/main" id="{67A449D7-5047-4975-84B1-8B85667606E6}"/>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19" name="Espace réservé du numéro de diapositive 3">
            <a:extLst>
              <a:ext uri="{FF2B5EF4-FFF2-40B4-BE49-F238E27FC236}">
                <a16:creationId xmlns:a16="http://schemas.microsoft.com/office/drawing/2014/main" id="{AC936F88-3483-4AE1-8543-23387E8F03EB}"/>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54518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ey Background">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7266" y="1346201"/>
            <a:ext cx="11069108" cy="496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21" name="Espace réservé du pied de page 2">
            <a:extLst>
              <a:ext uri="{FF2B5EF4-FFF2-40B4-BE49-F238E27FC236}">
                <a16:creationId xmlns:a16="http://schemas.microsoft.com/office/drawing/2014/main" id="{AACBD0F8-4FD0-4CC8-AB23-C8F91F69C573}"/>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2" name="Espace réservé du numéro de diapositive 3">
            <a:extLst>
              <a:ext uri="{FF2B5EF4-FFF2-40B4-BE49-F238E27FC236}">
                <a16:creationId xmlns:a16="http://schemas.microsoft.com/office/drawing/2014/main" id="{E922293B-C755-4545-8513-8B8FABB3D326}"/>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1758267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5D3B41EE-DBFB-4A74-B585-D9AF0FBBB59F}"/>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1" name="Picture 2"/>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dots_60_chapter.png"/>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a:ln w="12700">
            <a:miter lim="400000"/>
          </a:ln>
        </p:spPr>
      </p:pic>
      <p:sp>
        <p:nvSpPr>
          <p:cNvPr id="3" name="Titre 2"/>
          <p:cNvSpPr>
            <a:spLocks noGrp="1"/>
          </p:cNvSpPr>
          <p:nvPr>
            <p:ph type="title" hasCustomPrompt="1"/>
          </p:nvPr>
        </p:nvSpPr>
        <p:spPr>
          <a:xfrm>
            <a:off x="2008882" y="1465398"/>
            <a:ext cx="8501956" cy="559785"/>
          </a:xfrm>
        </p:spPr>
        <p:txBody>
          <a:bodyPr>
            <a:normAutofit/>
          </a:bodyPr>
          <a:lstStyle>
            <a:lvl1pPr marL="901700" indent="0" algn="l">
              <a:defRPr sz="2400" baseline="0"/>
            </a:lvl1pPr>
          </a:lstStyle>
          <a:p>
            <a:r>
              <a:rPr lang="en-GB" dirty="0"/>
              <a:t>Click to add a title for the agenda slide</a:t>
            </a:r>
          </a:p>
        </p:txBody>
      </p:sp>
      <p:sp>
        <p:nvSpPr>
          <p:cNvPr id="8" name="Espace réservé du texte 7"/>
          <p:cNvSpPr>
            <a:spLocks noGrp="1"/>
          </p:cNvSpPr>
          <p:nvPr>
            <p:ph type="body" sz="quarter" idx="13" hasCustomPrompt="1"/>
          </p:nvPr>
        </p:nvSpPr>
        <p:spPr>
          <a:xfrm>
            <a:off x="1890344" y="2731129"/>
            <a:ext cx="8829676" cy="3505200"/>
          </a:xfrm>
        </p:spPr>
        <p:txBody>
          <a:bodyPr tIns="0" bIns="0">
            <a:normAutofit/>
          </a:bodyPr>
          <a:lstStyle>
            <a:lvl1pPr marL="998538" marR="0" indent="-582613" algn="l" defTabSz="914400" rtl="0" eaLnBrk="1" fontAlgn="auto" latinLnBrk="0" hangingPunct="1">
              <a:lnSpc>
                <a:spcPct val="110000"/>
              </a:lnSpc>
              <a:spcBef>
                <a:spcPts val="1350"/>
              </a:spcBef>
              <a:spcAft>
                <a:spcPts val="0"/>
              </a:spcAft>
              <a:buClr>
                <a:schemeClr val="accent2"/>
              </a:buClr>
              <a:buSzPct val="100000"/>
              <a:buFont typeface="Segoe UI" panose="020B0502040204020203" pitchFamily="34" charset="0"/>
              <a:buChar char="―"/>
              <a:tabLst>
                <a:tab pos="8612188" algn="r"/>
              </a:tabLst>
              <a:defRPr sz="2000" b="0"/>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12" name="Espace réservé du texte 11"/>
          <p:cNvSpPr>
            <a:spLocks noGrp="1"/>
          </p:cNvSpPr>
          <p:nvPr>
            <p:ph type="body" sz="quarter" idx="14" hasCustomPrompt="1"/>
          </p:nvPr>
        </p:nvSpPr>
        <p:spPr>
          <a:xfrm>
            <a:off x="1752233" y="2731128"/>
            <a:ext cx="475192" cy="3473347"/>
          </a:xfrm>
        </p:spPr>
        <p:txBody>
          <a:bodyPr tIns="72000" anchor="t">
            <a:normAutofit/>
          </a:bodyPr>
          <a:lstStyle>
            <a:lvl1pPr marL="0" indent="0" algn="ctr">
              <a:lnSpc>
                <a:spcPct val="110000"/>
              </a:lnSpc>
              <a:spcBef>
                <a:spcPts val="1900"/>
              </a:spcBef>
              <a:buNone/>
              <a:defRPr sz="1600" b="0">
                <a:latin typeface="+mn-lt"/>
              </a:defRPr>
            </a:lvl1pPr>
          </a:lstStyle>
          <a:p>
            <a:pPr lvl="0"/>
            <a:r>
              <a:rPr lang="en-GB"/>
              <a:t>1</a:t>
            </a:r>
            <a:endParaRPr lang="en-GB" dirty="0"/>
          </a:p>
        </p:txBody>
      </p:sp>
      <p:sp>
        <p:nvSpPr>
          <p:cNvPr id="9" name="Rectangle 8"/>
          <p:cNvSpPr/>
          <p:nvPr userDrawn="1"/>
        </p:nvSpPr>
        <p:spPr>
          <a:xfrm>
            <a:off x="12288688" y="35413"/>
            <a:ext cx="2347068" cy="1169551"/>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dirty="0">
                <a:solidFill>
                  <a:srgbClr val="595959"/>
                </a:solidFill>
              </a:rPr>
              <a:t>There are two text areas:</a:t>
            </a:r>
          </a:p>
          <a:p>
            <a:pPr marL="171450" indent="-171450">
              <a:buFont typeface="Arial" panose="020B0604020202020204" pitchFamily="34" charset="0"/>
              <a:buChar char="•"/>
            </a:pPr>
            <a:r>
              <a:rPr lang="en-GB" sz="1000" dirty="0">
                <a:solidFill>
                  <a:srgbClr val="595959"/>
                </a:solidFill>
              </a:rPr>
              <a:t>The 1</a:t>
            </a:r>
            <a:r>
              <a:rPr lang="en-GB" sz="1000" baseline="30000" dirty="0">
                <a:solidFill>
                  <a:srgbClr val="595959"/>
                </a:solidFill>
              </a:rPr>
              <a:t>st</a:t>
            </a:r>
            <a:r>
              <a:rPr lang="en-GB" sz="1000" dirty="0">
                <a:solidFill>
                  <a:srgbClr val="595959"/>
                </a:solidFill>
              </a:rPr>
              <a:t> one is for the number of chapter. Click on “enter” between each number</a:t>
            </a:r>
          </a:p>
          <a:p>
            <a:pPr marL="171450" indent="-171450">
              <a:buFont typeface="Arial" panose="020B0604020202020204" pitchFamily="34" charset="0"/>
              <a:buChar char="•"/>
            </a:pPr>
            <a:r>
              <a:rPr lang="en-GB" sz="1000" dirty="0">
                <a:solidFill>
                  <a:srgbClr val="595959"/>
                </a:solidFill>
              </a:rPr>
              <a:t>The 2</a:t>
            </a:r>
            <a:r>
              <a:rPr lang="en-GB" sz="1000" baseline="30000" dirty="0">
                <a:solidFill>
                  <a:srgbClr val="595959"/>
                </a:solidFill>
              </a:rPr>
              <a:t>nd</a:t>
            </a:r>
            <a:r>
              <a:rPr lang="en-GB" sz="1000" dirty="0">
                <a:solidFill>
                  <a:srgbClr val="595959"/>
                </a:solidFill>
              </a:rPr>
              <a:t> one is for the name of chapter. Click “enter” between each text</a:t>
            </a:r>
          </a:p>
        </p:txBody>
      </p:sp>
      <p:sp>
        <p:nvSpPr>
          <p:cNvPr id="10" name="Rectangle 9"/>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14" name="Picture 13">
            <a:extLst>
              <a:ext uri="{FF2B5EF4-FFF2-40B4-BE49-F238E27FC236}">
                <a16:creationId xmlns:a16="http://schemas.microsoft.com/office/drawing/2014/main" id="{171A81B0-3BC7-455F-8967-F3A4321BADA8}"/>
              </a:ext>
            </a:extLst>
          </p:cNvPr>
          <p:cNvPicPr>
            <a:picLocks noChangeAspect="1"/>
          </p:cNvPicPr>
          <p:nvPr userDrawn="1"/>
        </p:nvPicPr>
        <p:blipFill>
          <a:blip r:embed="rId4"/>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425566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and Contents (3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288147"/>
          </a:xfrm>
          <a:prstGeom prst="rect">
            <a:avLst/>
          </a:prstGeom>
        </p:spPr>
        <p:txBody>
          <a:bodyPr vert="horz" wrap="square" lIns="0" tIns="36000" rIns="0" bIns="36000" rtlCol="0" anchor="t" anchorCtr="0">
            <a:spAutoFit/>
          </a:bodyPr>
          <a:lstStyle/>
          <a:p>
            <a:pPr lvl="0" indent="144000" algn="just">
              <a:lnSpc>
                <a:spcPct val="100000"/>
              </a:lnSpc>
              <a:spcBef>
                <a:spcPts val="600"/>
              </a:spcBef>
              <a:buClr>
                <a:schemeClr val="tx2"/>
              </a:buClr>
              <a:buSzPct val="120000"/>
              <a:buFont typeface="Segoe UI" panose="020B0502040204020203" pitchFamily="34" charset="0"/>
              <a:buChar char="–"/>
            </a:pPr>
            <a:endParaRPr lang="en-GB" sz="1400" b="0" dirty="0">
              <a:solidFill>
                <a:schemeClr val="accent2"/>
              </a:solidFill>
            </a:endParaRPr>
          </a:p>
        </p:txBody>
      </p:sp>
      <p:sp>
        <p:nvSpPr>
          <p:cNvPr id="24" name="Text Placeholder 23"/>
          <p:cNvSpPr>
            <a:spLocks noGrp="1"/>
          </p:cNvSpPr>
          <p:nvPr>
            <p:ph type="body" sz="quarter" idx="12"/>
          </p:nvPr>
        </p:nvSpPr>
        <p:spPr>
          <a:xfrm>
            <a:off x="567266"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8168941"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6" name="Text Placeholder 25"/>
          <p:cNvSpPr>
            <a:spLocks noGrp="1"/>
          </p:cNvSpPr>
          <p:nvPr>
            <p:ph type="body" sz="quarter" idx="15"/>
          </p:nvPr>
        </p:nvSpPr>
        <p:spPr>
          <a:xfrm>
            <a:off x="4373184"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376018" y="1751383"/>
            <a:ext cx="3443893"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203068" y="1751383"/>
            <a:ext cx="341753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580261" y="1762780"/>
            <a:ext cx="3438665"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7" name="Espace réservé du pied de page 3">
            <a:extLst>
              <a:ext uri="{FF2B5EF4-FFF2-40B4-BE49-F238E27FC236}">
                <a16:creationId xmlns:a16="http://schemas.microsoft.com/office/drawing/2014/main" id="{F45B891B-791E-4F0C-A66E-602214B7F463}"/>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7" name="Espace réservé du numéro de diapositive 4">
            <a:extLst>
              <a:ext uri="{FF2B5EF4-FFF2-40B4-BE49-F238E27FC236}">
                <a16:creationId xmlns:a16="http://schemas.microsoft.com/office/drawing/2014/main" id="{8EBE7EF9-9BB0-4038-A77C-A7571A30784E}"/>
              </a:ext>
            </a:extLst>
          </p:cNvPr>
          <p:cNvSpPr>
            <a:spLocks noGrp="1"/>
          </p:cNvSpPr>
          <p:nvPr>
            <p:ph type="sldNum" sz="quarter" idx="25"/>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739283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s (2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569277"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577261" y="1762780"/>
            <a:ext cx="5345215"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289557" y="1762780"/>
            <a:ext cx="5334643"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4" name="Espace réservé du pied de page 3">
            <a:extLst>
              <a:ext uri="{FF2B5EF4-FFF2-40B4-BE49-F238E27FC236}">
                <a16:creationId xmlns:a16="http://schemas.microsoft.com/office/drawing/2014/main" id="{555C24C4-81C7-4DEB-8493-0A608729CA19}"/>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0" name="Espace réservé du numéro de diapositive 4">
            <a:extLst>
              <a:ext uri="{FF2B5EF4-FFF2-40B4-BE49-F238E27FC236}">
                <a16:creationId xmlns:a16="http://schemas.microsoft.com/office/drawing/2014/main" id="{65D80504-8E91-457F-BE85-62BB5EBC0227}"/>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3551611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6"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7" name="Espace réservé du pied de page 3">
            <a:extLst>
              <a:ext uri="{FF2B5EF4-FFF2-40B4-BE49-F238E27FC236}">
                <a16:creationId xmlns:a16="http://schemas.microsoft.com/office/drawing/2014/main" id="{1D1C224E-057C-47EA-9AAA-F3A6E9ED85EC}"/>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8" name="Espace réservé du numéro de diapositive 4">
            <a:extLst>
              <a:ext uri="{FF2B5EF4-FFF2-40B4-BE49-F238E27FC236}">
                <a16:creationId xmlns:a16="http://schemas.microsoft.com/office/drawing/2014/main" id="{58369642-EDDF-4D46-BB0C-775EED1BB143}"/>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2888610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6" name="Espace réservé du pied de page 3">
            <a:extLst>
              <a:ext uri="{FF2B5EF4-FFF2-40B4-BE49-F238E27FC236}">
                <a16:creationId xmlns:a16="http://schemas.microsoft.com/office/drawing/2014/main" id="{09A2701D-2C60-4365-ADF6-96250D95E29B}"/>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7" name="Espace réservé du numéro de diapositive 4">
            <a:extLst>
              <a:ext uri="{FF2B5EF4-FFF2-40B4-BE49-F238E27FC236}">
                <a16:creationId xmlns:a16="http://schemas.microsoft.com/office/drawing/2014/main" id="{510C98EF-C020-411D-8224-A4E871FFA42A}"/>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421217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Quote_full_page">
    <p:spTree>
      <p:nvGrpSpPr>
        <p:cNvPr id="1" name=""/>
        <p:cNvGrpSpPr/>
        <p:nvPr/>
      </p:nvGrpSpPr>
      <p:grpSpPr>
        <a:xfrm>
          <a:off x="0" y="0"/>
          <a:ext cx="0" cy="0"/>
          <a:chOff x="0" y="0"/>
          <a:chExt cx="0" cy="0"/>
        </a:xfrm>
      </p:grpSpPr>
      <p:sp>
        <p:nvSpPr>
          <p:cNvPr id="7" name="Text Placeholder 6"/>
          <p:cNvSpPr>
            <a:spLocks noGrp="1"/>
          </p:cNvSpPr>
          <p:nvPr>
            <p:ph type="body" sz="quarter" idx="12"/>
          </p:nvPr>
        </p:nvSpPr>
        <p:spPr>
          <a:xfrm>
            <a:off x="983432" y="1196752"/>
            <a:ext cx="10369152" cy="4680520"/>
          </a:xfrm>
          <a:prstGeom prst="rect">
            <a:avLst/>
          </a:prstGeom>
        </p:spPr>
        <p:txBody>
          <a:bodyPr anchor="ctr"/>
          <a:lstStyle>
            <a:lvl1pPr marL="0" indent="0">
              <a:lnSpc>
                <a:spcPct val="125000"/>
              </a:lnSpc>
              <a:spcAft>
                <a:spcPts val="0"/>
              </a:spcAft>
              <a:buNone/>
              <a:defRPr lang="en-US" sz="4400" b="1" i="0" baseline="0" smtClean="0">
                <a:effectLst/>
              </a:defRPr>
            </a:lvl1pPr>
          </a:lstStyle>
          <a:p>
            <a:pPr lvl="0"/>
            <a:r>
              <a:rPr lang="en-US"/>
              <a:t>Click to edit Master text styles</a:t>
            </a:r>
          </a:p>
        </p:txBody>
      </p:sp>
      <p:sp>
        <p:nvSpPr>
          <p:cNvPr id="10" name="Titre 1"/>
          <p:cNvSpPr>
            <a:spLocks noGrp="1"/>
          </p:cNvSpPr>
          <p:nvPr>
            <p:ph type="title"/>
          </p:nvPr>
        </p:nvSpPr>
        <p:spPr>
          <a:xfrm>
            <a:off x="567267" y="314325"/>
            <a:ext cx="11057467" cy="559785"/>
          </a:xfrm>
          <a:prstGeom prst="rect">
            <a:avLst/>
          </a:prstGeom>
        </p:spPr>
        <p:txBody>
          <a:bodyPr/>
          <a:lstStyle>
            <a:lvl1pPr>
              <a:defRPr sz="2300"/>
            </a:lvl1pPr>
          </a:lstStyle>
          <a:p>
            <a:r>
              <a:rPr lang="en-US"/>
              <a:t>Click to edit Master title style</a:t>
            </a:r>
            <a:endParaRPr lang="fr-FR" dirty="0"/>
          </a:p>
        </p:txBody>
      </p:sp>
      <p:sp>
        <p:nvSpPr>
          <p:cNvPr id="12" name="Shape 362"/>
          <p:cNvSpPr/>
          <p:nvPr userDrawn="1"/>
        </p:nvSpPr>
        <p:spPr>
          <a:xfrm>
            <a:off x="5833836" y="87411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8" name="Espace réservé du pied de page 4"/>
          <p:cNvSpPr>
            <a:spLocks noGrp="1"/>
          </p:cNvSpPr>
          <p:nvPr>
            <p:ph type="ftr" sz="quarter" idx="3"/>
          </p:nvPr>
        </p:nvSpPr>
        <p:spPr>
          <a:xfrm>
            <a:off x="2999655" y="6370552"/>
            <a:ext cx="8352967" cy="365125"/>
          </a:xfrm>
          <a:prstGeom prst="rect">
            <a:avLst/>
          </a:prstGeom>
        </p:spPr>
        <p:txBody>
          <a:bodyPr anchor="ctr"/>
          <a:lstStyle>
            <a:lvl1pPr algn="r">
              <a:defRPr sz="900">
                <a:solidFill>
                  <a:schemeClr val="accent2"/>
                </a:solidFill>
                <a:latin typeface="Verdana" panose="020B0604030504040204" pitchFamily="34" charset="0"/>
                <a:ea typeface="Verdana" panose="020B0604030504040204" pitchFamily="34" charset="0"/>
              </a:defRPr>
            </a:lvl1pPr>
          </a:lstStyle>
          <a:p>
            <a:r>
              <a:rPr lang="en-US"/>
              <a:t>ELCA - The Independent Swiss IT Company</a:t>
            </a:r>
            <a:endParaRPr lang="en-GB" dirty="0"/>
          </a:p>
        </p:txBody>
      </p:sp>
      <p:sp>
        <p:nvSpPr>
          <p:cNvPr id="9" name="Slide Number Placeholder 5"/>
          <p:cNvSpPr>
            <a:spLocks noGrp="1"/>
          </p:cNvSpPr>
          <p:nvPr>
            <p:ph type="sldNum" sz="quarter" idx="4"/>
          </p:nvPr>
        </p:nvSpPr>
        <p:spPr>
          <a:xfrm>
            <a:off x="11342259" y="6370552"/>
            <a:ext cx="442373" cy="360001"/>
          </a:xfrm>
          <a:prstGeom prst="rect">
            <a:avLst/>
          </a:prstGeom>
        </p:spPr>
        <p:txBody>
          <a:bodyPr anchor="ctr"/>
          <a:lstStyle>
            <a:lvl1pPr algn="ctr">
              <a:defRPr sz="800" b="1">
                <a:solidFill>
                  <a:schemeClr val="accent2"/>
                </a:solidFill>
                <a:latin typeface="Verdana" panose="020B0604030504040204" pitchFamily="34" charset="0"/>
                <a:ea typeface="Verdana" panose="020B0604030504040204" pitchFamily="34" charset="0"/>
              </a:defRPr>
            </a:lvl1pPr>
          </a:lstStyle>
          <a:p>
            <a:fld id="{04118672-A67E-450C-B5F0-6774677CF265}" type="slidenum">
              <a:rPr lang="fr-FR" smtClean="0"/>
              <a:pPr/>
              <a:t>‹#›</a:t>
            </a:fld>
            <a:endParaRPr lang="fr-FR" dirty="0"/>
          </a:p>
        </p:txBody>
      </p:sp>
    </p:spTree>
    <p:extLst>
      <p:ext uri="{BB962C8B-B14F-4D97-AF65-F5344CB8AC3E}">
        <p14:creationId xmlns:p14="http://schemas.microsoft.com/office/powerpoint/2010/main" val="1272145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hapter Slide (for use with macros)">
    <p:bg>
      <p:bgPr>
        <a:solidFill>
          <a:schemeClr val="tx2"/>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838200" y="2002632"/>
            <a:ext cx="10515600" cy="2852737"/>
          </a:xfrm>
        </p:spPr>
        <p:txBody>
          <a:bodyPr anchor="ctr">
            <a:normAutofit/>
          </a:bodyPr>
          <a:lstStyle>
            <a:lvl1pPr>
              <a:defRPr sz="4200" b="1">
                <a:solidFill>
                  <a:schemeClr val="bg1"/>
                </a:solidFill>
                <a:latin typeface="+mn-lt"/>
              </a:defRPr>
            </a:lvl1pPr>
          </a:lstStyle>
          <a:p>
            <a:r>
              <a:rPr lang="en-US"/>
              <a:t>Click to edit Master title style</a:t>
            </a:r>
            <a:endParaRPr lang="fr-FR" dirty="0"/>
          </a:p>
        </p:txBody>
      </p:sp>
      <p:sp>
        <p:nvSpPr>
          <p:cNvPr id="5" name="Rectangle 4"/>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6" name="Image 17">
            <a:extLst>
              <a:ext uri="{FF2B5EF4-FFF2-40B4-BE49-F238E27FC236}">
                <a16:creationId xmlns:a16="http://schemas.microsoft.com/office/drawing/2014/main" id="{903B7492-9EA4-4069-89A4-2846AAABE9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0546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s">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3" name="Espace réservé du contenu 2"/>
          <p:cNvSpPr>
            <a:spLocks noGrp="1"/>
          </p:cNvSpPr>
          <p:nvPr>
            <p:ph idx="1" hasCustomPrompt="1"/>
          </p:nvPr>
        </p:nvSpPr>
        <p:spPr>
          <a:xfrm>
            <a:off x="2218014" y="3080446"/>
            <a:ext cx="7755973" cy="1165960"/>
          </a:xfrm>
        </p:spPr>
        <p:txBody>
          <a:bodyPr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Slide Number Placeholder 5"/>
          <p:cNvSpPr>
            <a:spLocks noGrp="1"/>
          </p:cNvSpPr>
          <p:nvPr>
            <p:ph type="sldNum" sz="quarter" idx="12"/>
          </p:nvPr>
        </p:nvSpPr>
        <p:spPr>
          <a:xfrm>
            <a:off x="11264733" y="6454800"/>
            <a:ext cx="360001" cy="262800"/>
          </a:xfrm>
          <a:prstGeom prst="rect">
            <a:avLst/>
          </a:prstGeom>
        </p:spPr>
        <p:txBody>
          <a:bodyPr/>
          <a:lstStyle/>
          <a:p>
            <a:fld id="{04118672-A67E-450C-B5F0-6774677CF265}" type="slidenum">
              <a:rPr lang="fr-FR" smtClean="0"/>
              <a:t>‹#›</a:t>
            </a:fld>
            <a:endParaRPr lang="fr-FR" dirty="0"/>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507746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s (more dense)">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9" name="Espace réservé du contenu 2"/>
          <p:cNvSpPr>
            <a:spLocks noGrp="1"/>
          </p:cNvSpPr>
          <p:nvPr>
            <p:ph idx="1" hasCustomPrompt="1"/>
          </p:nvPr>
        </p:nvSpPr>
        <p:spPr>
          <a:xfrm>
            <a:off x="567268" y="3080446"/>
            <a:ext cx="11057466" cy="1165960"/>
          </a:xfrm>
        </p:spPr>
        <p:txBody>
          <a:bodyPr wrap="square"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Tree>
    <p:extLst>
      <p:ext uri="{BB962C8B-B14F-4D97-AF65-F5344CB8AC3E}">
        <p14:creationId xmlns:p14="http://schemas.microsoft.com/office/powerpoint/2010/main" val="194050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ubchapter">
    <p:spTree>
      <p:nvGrpSpPr>
        <p:cNvPr id="1" name=""/>
        <p:cNvGrpSpPr/>
        <p:nvPr/>
      </p:nvGrpSpPr>
      <p:grpSpPr>
        <a:xfrm>
          <a:off x="0" y="0"/>
          <a:ext cx="0" cy="0"/>
          <a:chOff x="0" y="0"/>
          <a:chExt cx="0" cy="0"/>
        </a:xfrm>
      </p:grpSpPr>
      <p:sp>
        <p:nvSpPr>
          <p:cNvPr id="2" name="Titre 1"/>
          <p:cNvSpPr>
            <a:spLocks noGrp="1"/>
          </p:cNvSpPr>
          <p:nvPr>
            <p:ph type="title"/>
          </p:nvPr>
        </p:nvSpPr>
        <p:spPr>
          <a:xfrm>
            <a:off x="567266" y="3129792"/>
            <a:ext cx="11057467" cy="598419"/>
          </a:xfrm>
        </p:spPr>
        <p:txBody>
          <a:bodyPr anchor="ctr">
            <a:spAutoFit/>
          </a:bodyPr>
          <a:lstStyle>
            <a:lvl1pPr>
              <a:defRPr sz="3200"/>
            </a:lvl1pPr>
          </a:lstStyle>
          <a:p>
            <a:r>
              <a:rPr lang="en-US"/>
              <a:t>Click to edit Master title style</a:t>
            </a:r>
            <a:endParaRPr lang="fr-FR" dirty="0"/>
          </a:p>
        </p:txBody>
      </p:sp>
      <p:sp>
        <p:nvSpPr>
          <p:cNvPr id="6" name="Shape 362"/>
          <p:cNvSpPr/>
          <p:nvPr userDrawn="1"/>
        </p:nvSpPr>
        <p:spPr>
          <a:xfrm>
            <a:off x="5833836" y="2917325"/>
            <a:ext cx="524328" cy="0"/>
          </a:xfrm>
          <a:prstGeom prst="line">
            <a:avLst/>
          </a:prstGeom>
          <a:ln w="6350">
            <a:solidFill>
              <a:schemeClr val="tx2"/>
            </a:solidFill>
            <a:miter lim="400000"/>
          </a:ln>
        </p:spPr>
        <p:txBody>
          <a:bodyPr lIns="50800" tIns="50800" rIns="50800" bIns="50800" anchor="ctr"/>
          <a:lstStyle/>
          <a:p>
            <a:pPr>
              <a:defRPr sz="3200"/>
            </a:pPr>
            <a:endParaRPr/>
          </a:p>
        </p:txBody>
      </p:sp>
      <p:sp>
        <p:nvSpPr>
          <p:cNvPr id="10" name="Shape 362"/>
          <p:cNvSpPr/>
          <p:nvPr userDrawn="1"/>
        </p:nvSpPr>
        <p:spPr>
          <a:xfrm>
            <a:off x="5833836" y="3941791"/>
            <a:ext cx="524328" cy="0"/>
          </a:xfrm>
          <a:prstGeom prst="line">
            <a:avLst/>
          </a:prstGeom>
          <a:ln w="6350">
            <a:solidFill>
              <a:schemeClr val="tx2"/>
            </a:solidFill>
            <a:miter lim="400000"/>
          </a:ln>
        </p:spPr>
        <p:txBody>
          <a:bodyPr lIns="50800" tIns="50800" rIns="50800" bIns="50800" anchor="ctr"/>
          <a:lstStyle/>
          <a:p>
            <a:pPr>
              <a:defRPr sz="3200"/>
            </a:pPr>
            <a:endParaRPr/>
          </a:p>
        </p:txBody>
      </p:sp>
      <p:pic>
        <p:nvPicPr>
          <p:cNvPr id="8" name="Picture 7">
            <a:extLst>
              <a:ext uri="{FF2B5EF4-FFF2-40B4-BE49-F238E27FC236}">
                <a16:creationId xmlns:a16="http://schemas.microsoft.com/office/drawing/2014/main" id="{4FA885F7-9DF9-45AA-B0DB-47F1715AE1DD}"/>
              </a:ext>
            </a:extLst>
          </p:cNvPr>
          <p:cNvPicPr>
            <a:picLocks noChangeAspect="1"/>
          </p:cNvPicPr>
          <p:nvPr userDrawn="1"/>
        </p:nvPicPr>
        <p:blipFill>
          <a:blip r:embed="rId2"/>
          <a:stretch>
            <a:fillRect/>
          </a:stretch>
        </p:blipFill>
        <p:spPr>
          <a:xfrm>
            <a:off x="623392" y="6453336"/>
            <a:ext cx="1296144" cy="314908"/>
          </a:xfrm>
          <a:prstGeom prst="rect">
            <a:avLst/>
          </a:prstGeom>
        </p:spPr>
      </p:pic>
      <p:sp>
        <p:nvSpPr>
          <p:cNvPr id="9" name="TextBox 8">
            <a:extLst>
              <a:ext uri="{FF2B5EF4-FFF2-40B4-BE49-F238E27FC236}">
                <a16:creationId xmlns:a16="http://schemas.microsoft.com/office/drawing/2014/main" id="{CD8F855F-F320-4A5D-B08B-4A6242705190}"/>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1" name="Image 6">
            <a:extLst>
              <a:ext uri="{FF2B5EF4-FFF2-40B4-BE49-F238E27FC236}">
                <a16:creationId xmlns:a16="http://schemas.microsoft.com/office/drawing/2014/main" id="{05BCAB77-D8E6-4BC0-A6FF-09A3B94DD3B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564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ighlight">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9" name="Espace réservé du texte 8"/>
          <p:cNvSpPr>
            <a:spLocks noGrp="1"/>
          </p:cNvSpPr>
          <p:nvPr>
            <p:ph type="body" sz="quarter" idx="13"/>
          </p:nvPr>
        </p:nvSpPr>
        <p:spPr>
          <a:xfrm>
            <a:off x="1460498" y="1860331"/>
            <a:ext cx="9271002" cy="3137338"/>
          </a:xfrm>
        </p:spPr>
        <p:txBody>
          <a:bodyPr anchor="ctr">
            <a:normAutofit/>
          </a:bodyPr>
          <a:lstStyle>
            <a:lvl1pPr marL="0" indent="0" algn="ctr">
              <a:lnSpc>
                <a:spcPct val="120000"/>
              </a:lnSpc>
              <a:buNone/>
              <a:defRPr sz="3200">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a:t>Edit Master text styles</a:t>
            </a:r>
          </a:p>
        </p:txBody>
      </p:sp>
      <p:sp>
        <p:nvSpPr>
          <p:cNvPr id="8"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124636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icture">
    <p:bg>
      <p:bgPr>
        <a:solidFill>
          <a:srgbClr val="797A7B"/>
        </a:solidFill>
        <a:effectLst/>
      </p:bgPr>
    </p:bg>
    <p:spTree>
      <p:nvGrpSpPr>
        <p:cNvPr id="1" name=""/>
        <p:cNvGrpSpPr/>
        <p:nvPr/>
      </p:nvGrpSpPr>
      <p:grpSpPr>
        <a:xfrm>
          <a:off x="0" y="0"/>
          <a:ext cx="0" cy="0"/>
          <a:chOff x="0" y="0"/>
          <a:chExt cx="0" cy="0"/>
        </a:xfrm>
      </p:grpSpPr>
      <p:sp>
        <p:nvSpPr>
          <p:cNvPr id="6" name="Espace réservé du texte 8"/>
          <p:cNvSpPr>
            <a:spLocks noGrp="1"/>
          </p:cNvSpPr>
          <p:nvPr>
            <p:ph type="body" sz="quarter" idx="13" hasCustomPrompt="1"/>
          </p:nvPr>
        </p:nvSpPr>
        <p:spPr>
          <a:xfrm>
            <a:off x="555625" y="1860331"/>
            <a:ext cx="11080748" cy="3137338"/>
          </a:xfrm>
        </p:spPr>
        <p:txBody>
          <a:bodyPr anchor="ctr">
            <a:normAutofit/>
          </a:bodyPr>
          <a:lstStyle>
            <a:lvl1pPr marL="0" indent="0" algn="ctr">
              <a:lnSpc>
                <a:spcPts val="4600"/>
              </a:lnSpc>
              <a:spcBef>
                <a:spcPts val="0"/>
              </a:spcBef>
              <a:buNone/>
              <a:defRPr sz="3200">
                <a:solidFill>
                  <a:schemeClr val="bg1"/>
                </a:solidFill>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dirty="0"/>
              <a:t>Your key messages</a:t>
            </a:r>
          </a:p>
        </p:txBody>
      </p:sp>
      <p:sp>
        <p:nvSpPr>
          <p:cNvPr id="5" name="Rectangle 4"/>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pic>
        <p:nvPicPr>
          <p:cNvPr id="9" name="Picture 12">
            <a:extLst>
              <a:ext uri="{FF2B5EF4-FFF2-40B4-BE49-F238E27FC236}">
                <a16:creationId xmlns:a16="http://schemas.microsoft.com/office/drawing/2014/main" id="{1574AC42-A1CF-4D44-9F24-14B4EDCB1548}"/>
              </a:ext>
            </a:extLst>
          </p:cNvPr>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401134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on the lef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6164054" y="0"/>
            <a:ext cx="602794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6595352" y="871537"/>
            <a:ext cx="5041023" cy="3376663"/>
          </a:xfrm>
        </p:spPr>
        <p:txBody>
          <a:bodyPr bIns="72000" anchor="b">
            <a:normAutofit/>
          </a:bodyPr>
          <a:lstStyle>
            <a:lvl1pPr marL="0" indent="0">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6595352" y="4248200"/>
            <a:ext cx="5041023" cy="1946225"/>
          </a:xfrm>
        </p:spPr>
        <p:txBody>
          <a:bodyPr tIns="72000" anchor="t">
            <a:normAutofit/>
          </a:bodyPr>
          <a:lstStyle>
            <a:lvl1pPr marL="0" indent="0">
              <a:buNone/>
              <a:defRPr sz="1600" b="0">
                <a:solidFill>
                  <a:schemeClr val="bg1">
                    <a:alpha val="50000"/>
                  </a:schemeClr>
                </a:solidFill>
              </a:defRPr>
            </a:lvl1pPr>
          </a:lstStyle>
          <a:p>
            <a:pPr lvl="0"/>
            <a:r>
              <a:rPr lang="en-GB"/>
              <a:t>Name</a:t>
            </a:r>
            <a:endParaRPr lang="en-GB" dirty="0"/>
          </a:p>
        </p:txBody>
      </p:sp>
      <p:sp>
        <p:nvSpPr>
          <p:cNvPr id="17" name="Rectangle 16"/>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4" name="Picture 13">
            <a:extLst>
              <a:ext uri="{FF2B5EF4-FFF2-40B4-BE49-F238E27FC236}">
                <a16:creationId xmlns:a16="http://schemas.microsoft.com/office/drawing/2014/main" id="{A494F2F8-3F3F-428F-AF4B-7BD1ED0CB82C}"/>
              </a:ext>
            </a:extLst>
          </p:cNvPr>
          <p:cNvPicPr>
            <a:picLocks noChangeAspect="1"/>
          </p:cNvPicPr>
          <p:nvPr userDrawn="1"/>
        </p:nvPicPr>
        <p:blipFill>
          <a:blip r:embed="rId2"/>
          <a:stretch>
            <a:fillRect/>
          </a:stretch>
        </p:blipFill>
        <p:spPr>
          <a:xfrm>
            <a:off x="623392" y="6453336"/>
            <a:ext cx="1296144" cy="314908"/>
          </a:xfrm>
          <a:prstGeom prst="rect">
            <a:avLst/>
          </a:prstGeom>
        </p:spPr>
      </p:pic>
      <p:pic>
        <p:nvPicPr>
          <p:cNvPr id="15" name="Picture 14">
            <a:extLst>
              <a:ext uri="{FF2B5EF4-FFF2-40B4-BE49-F238E27FC236}">
                <a16:creationId xmlns:a16="http://schemas.microsoft.com/office/drawing/2014/main" id="{1A00A62D-0099-48E0-AA5E-2500F80B41D8}"/>
              </a:ext>
            </a:extLst>
          </p:cNvPr>
          <p:cNvPicPr>
            <a:picLocks/>
          </p:cNvPicPr>
          <p:nvPr userDrawn="1"/>
        </p:nvPicPr>
        <p:blipFill rotWithShape="1">
          <a:blip r:embed="rId3">
            <a:extLst>
              <a:ext uri="{28A0092B-C50C-407E-A947-70E740481C1C}">
                <a14:useLocalDpi xmlns:a14="http://schemas.microsoft.com/office/drawing/2010/main" val="0"/>
              </a:ext>
            </a:extLst>
          </a:blip>
          <a:srcRect/>
          <a:stretch/>
        </p:blipFill>
        <p:spPr>
          <a:xfrm>
            <a:off x="0" y="0"/>
            <a:ext cx="6164054" cy="6870722"/>
          </a:xfrm>
          <a:prstGeom prst="rect">
            <a:avLst/>
          </a:prstGeom>
        </p:spPr>
      </p:pic>
    </p:spTree>
    <p:extLst>
      <p:ext uri="{BB962C8B-B14F-4D97-AF65-F5344CB8AC3E}">
        <p14:creationId xmlns:p14="http://schemas.microsoft.com/office/powerpoint/2010/main" val="203898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67267" y="314325"/>
            <a:ext cx="11057467" cy="559785"/>
          </a:xfrm>
          <a:prstGeom prst="rect">
            <a:avLst/>
          </a:prstGeom>
        </p:spPr>
        <p:txBody>
          <a:bodyPr vert="horz" lIns="91440" tIns="45720" rIns="91440" bIns="108000" rtlCol="0" anchor="b">
            <a:normAutofit/>
          </a:bodyPr>
          <a:lstStyle/>
          <a:p>
            <a:endParaRPr lang="en-GB" dirty="0"/>
          </a:p>
        </p:txBody>
      </p:sp>
      <p:sp>
        <p:nvSpPr>
          <p:cNvPr id="3" name="Espace réservé du texte 2"/>
          <p:cNvSpPr>
            <a:spLocks noGrp="1"/>
          </p:cNvSpPr>
          <p:nvPr>
            <p:ph type="body" idx="1"/>
          </p:nvPr>
        </p:nvSpPr>
        <p:spPr>
          <a:xfrm>
            <a:off x="567267" y="1817914"/>
            <a:ext cx="11057467" cy="4359049"/>
          </a:xfrm>
          <a:prstGeom prst="rect">
            <a:avLst/>
          </a:prstGeom>
        </p:spPr>
        <p:txBody>
          <a:bodyPr vert="horz" lIns="91440" tIns="45720" rIns="91440" bIns="45720" rtlCol="0">
            <a:normAutofit/>
          </a:bodyPr>
          <a:lstStyle/>
          <a:p>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marL="835025" lvl="2" indent="-228600" algn="l" defTabSz="914400" rtl="0" eaLnBrk="1" latinLnBrk="0" hangingPunct="1">
              <a:lnSpc>
                <a:spcPct val="90000"/>
              </a:lnSpc>
              <a:spcBef>
                <a:spcPts val="900"/>
              </a:spcBef>
              <a:buClr>
                <a:srgbClr val="C4C8CB"/>
              </a:buClr>
              <a:buSzPct val="100000"/>
              <a:buFont typeface="Segoe UI" panose="020B0502040204020203" pitchFamily="34" charset="0"/>
              <a:buChar char="–"/>
              <a:tabLst/>
            </a:pPr>
            <a:r>
              <a:rPr lang="fr-FR" dirty="0"/>
              <a:t>Insert </a:t>
            </a:r>
            <a:r>
              <a:rPr lang="fr-FR" dirty="0" err="1"/>
              <a:t>your</a:t>
            </a:r>
            <a:r>
              <a:rPr lang="fr-FR" dirty="0"/>
              <a:t> content </a:t>
            </a:r>
            <a:r>
              <a:rPr lang="fr-FR" dirty="0" err="1"/>
              <a:t>level</a:t>
            </a:r>
            <a:r>
              <a:rPr lang="fr-FR" dirty="0"/>
              <a:t> 3 </a:t>
            </a:r>
          </a:p>
          <a:p>
            <a:pPr lvl="0"/>
            <a:endParaRPr lang="en-GB" dirty="0"/>
          </a:p>
        </p:txBody>
      </p:sp>
      <p:sp>
        <p:nvSpPr>
          <p:cNvPr id="12" name="Shape 356"/>
          <p:cNvSpPr/>
          <p:nvPr userDrawn="1"/>
        </p:nvSpPr>
        <p:spPr>
          <a:xfrm>
            <a:off x="567267" y="6356350"/>
            <a:ext cx="11057467" cy="0"/>
          </a:xfrm>
          <a:prstGeom prst="line">
            <a:avLst/>
          </a:prstGeom>
          <a:ln w="12700">
            <a:solidFill>
              <a:srgbClr val="A6AAA9"/>
            </a:solidFill>
            <a:miter lim="400000"/>
          </a:ln>
        </p:spPr>
        <p:txBody>
          <a:bodyPr lIns="50800" tIns="50800" rIns="50800" bIns="50800" anchor="ctr"/>
          <a:lstStyle/>
          <a:p>
            <a:pPr>
              <a:defRPr sz="3200"/>
            </a:pPr>
            <a:endParaRPr lang="en-GB" dirty="0"/>
          </a:p>
        </p:txBody>
      </p:sp>
      <p:sp>
        <p:nvSpPr>
          <p:cNvPr id="9" name="Rectangle 8"/>
          <p:cNvSpPr/>
          <p:nvPr userDrawn="1"/>
        </p:nvSpPr>
        <p:spPr>
          <a:xfrm>
            <a:off x="11264733" y="6326612"/>
            <a:ext cx="360001" cy="35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ooter Placeholder 4">
            <a:extLst>
              <a:ext uri="{FF2B5EF4-FFF2-40B4-BE49-F238E27FC236}">
                <a16:creationId xmlns:a16="http://schemas.microsoft.com/office/drawing/2014/main" id="{8FC2F7EA-8AB8-4CF2-BF71-5EF3739057E7}"/>
              </a:ext>
            </a:extLst>
          </p:cNvPr>
          <p:cNvSpPr>
            <a:spLocks noGrp="1"/>
          </p:cNvSpPr>
          <p:nvPr>
            <p:ph type="ftr" sz="quarter" idx="3"/>
          </p:nvPr>
        </p:nvSpPr>
        <p:spPr>
          <a:xfrm>
            <a:off x="2553624" y="6453336"/>
            <a:ext cx="8741589" cy="268139"/>
          </a:xfrm>
          <a:prstGeom prst="rect">
            <a:avLst/>
          </a:prstGeom>
        </p:spPr>
        <p:txBody>
          <a:bodyPr vert="horz" lIns="91440" tIns="45720" rIns="180000" bIns="45720" rtlCol="0" anchor="ctr"/>
          <a:lstStyle>
            <a:lvl1pPr algn="r">
              <a:defRPr sz="900" b="0">
                <a:solidFill>
                  <a:schemeClr val="tx1">
                    <a:tint val="75000"/>
                  </a:schemeClr>
                </a:solidFill>
              </a:defRPr>
            </a:lvl1pPr>
          </a:lstStyle>
          <a:p>
            <a:r>
              <a:rPr lang="de-CH" dirty="0"/>
              <a:t>Title </a:t>
            </a:r>
            <a:r>
              <a:rPr lang="de-CH" dirty="0" err="1"/>
              <a:t>of</a:t>
            </a:r>
            <a:r>
              <a:rPr lang="de-CH" dirty="0"/>
              <a:t> </a:t>
            </a:r>
            <a:r>
              <a:rPr lang="de-CH" dirty="0" err="1"/>
              <a:t>the</a:t>
            </a:r>
            <a:r>
              <a:rPr lang="de-CH" dirty="0"/>
              <a:t> </a:t>
            </a:r>
            <a:r>
              <a:rPr lang="de-CH" dirty="0" err="1"/>
              <a:t>presentation</a:t>
            </a:r>
            <a:endParaRPr lang="de-CH" noProof="0" dirty="0"/>
          </a:p>
        </p:txBody>
      </p:sp>
      <p:sp>
        <p:nvSpPr>
          <p:cNvPr id="11" name="Espace réservé du numéro de diapositive 5">
            <a:extLst>
              <a:ext uri="{FF2B5EF4-FFF2-40B4-BE49-F238E27FC236}">
                <a16:creationId xmlns:a16="http://schemas.microsoft.com/office/drawing/2014/main" id="{31042915-7B82-492C-8AA0-408763B4C96E}"/>
              </a:ext>
            </a:extLst>
          </p:cNvPr>
          <p:cNvSpPr>
            <a:spLocks noGrp="1"/>
          </p:cNvSpPr>
          <p:nvPr>
            <p:ph type="sldNum" sz="quarter" idx="4"/>
          </p:nvPr>
        </p:nvSpPr>
        <p:spPr>
          <a:xfrm>
            <a:off x="11264734" y="6453336"/>
            <a:ext cx="360000" cy="263014"/>
          </a:xfrm>
          <a:prstGeom prst="rect">
            <a:avLst/>
          </a:prstGeom>
        </p:spPr>
        <p:txBody>
          <a:bodyPr vert="horz" wrap="none" lIns="91440" tIns="45720" rIns="91440" bIns="45720" rtlCol="0" anchor="ctr"/>
          <a:lstStyle>
            <a:lvl1pPr algn="ctr">
              <a:defRPr sz="900" b="1">
                <a:solidFill>
                  <a:schemeClr val="tx1">
                    <a:tint val="75000"/>
                  </a:schemeClr>
                </a:solidFill>
              </a:defRPr>
            </a:lvl1pPr>
          </a:lstStyle>
          <a:p>
            <a:fld id="{04118672-A67E-450C-B5F0-6774677CF265}" type="slidenum">
              <a:rPr lang="en-GB" smtClean="0"/>
              <a:pPr/>
              <a:t>‹#›</a:t>
            </a:fld>
            <a:endParaRPr lang="en-GB" dirty="0"/>
          </a:p>
        </p:txBody>
      </p:sp>
      <p:sp>
        <p:nvSpPr>
          <p:cNvPr id="14" name="TextBox 13">
            <a:extLst>
              <a:ext uri="{FF2B5EF4-FFF2-40B4-BE49-F238E27FC236}">
                <a16:creationId xmlns:a16="http://schemas.microsoft.com/office/drawing/2014/main" id="{FEE61724-BAED-4D51-9AE4-20BDCA39C6A5}"/>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3" name="Picture 12">
            <a:extLst>
              <a:ext uri="{FF2B5EF4-FFF2-40B4-BE49-F238E27FC236}">
                <a16:creationId xmlns:a16="http://schemas.microsoft.com/office/drawing/2014/main" id="{C847AED9-E410-4FB6-BC26-585511C77667}"/>
              </a:ext>
            </a:extLst>
          </p:cNvPr>
          <p:cNvPicPr>
            <a:picLocks noChangeAspect="1"/>
          </p:cNvPicPr>
          <p:nvPr userDrawn="1"/>
        </p:nvPicPr>
        <p:blipFill>
          <a:blip r:embed="rId26"/>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1678555418"/>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749" r:id="rId3"/>
    <p:sldLayoutId id="2147483650" r:id="rId4"/>
    <p:sldLayoutId id="2147483692" r:id="rId5"/>
    <p:sldLayoutId id="2147483682" r:id="rId6"/>
    <p:sldLayoutId id="2147483671" r:id="rId7"/>
    <p:sldLayoutId id="2147483673" r:id="rId8"/>
    <p:sldLayoutId id="2147483674" r:id="rId9"/>
    <p:sldLayoutId id="2147483675" r:id="rId10"/>
    <p:sldLayoutId id="2147483676" r:id="rId11"/>
    <p:sldLayoutId id="2147483678" r:id="rId12"/>
    <p:sldLayoutId id="2147483693" r:id="rId13"/>
    <p:sldLayoutId id="2147483694" r:id="rId14"/>
    <p:sldLayoutId id="2147483680" r:id="rId15"/>
    <p:sldLayoutId id="2147483681" r:id="rId16"/>
    <p:sldLayoutId id="2147483684" r:id="rId17"/>
    <p:sldLayoutId id="2147483654" r:id="rId18"/>
    <p:sldLayoutId id="2147483691" r:id="rId19"/>
    <p:sldLayoutId id="2147483752" r:id="rId20"/>
    <p:sldLayoutId id="2147483753" r:id="rId21"/>
    <p:sldLayoutId id="2147483746" r:id="rId22"/>
    <p:sldLayoutId id="2147483751" r:id="rId23"/>
    <p:sldLayoutId id="214748375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914400" rtl="0" eaLnBrk="1" latinLnBrk="0" hangingPunct="1">
        <a:lnSpc>
          <a:spcPct val="90000"/>
        </a:lnSpc>
        <a:spcBef>
          <a:spcPct val="0"/>
        </a:spcBef>
        <a:buNone/>
        <a:defRPr sz="2400" b="1" kern="1200">
          <a:solidFill>
            <a:schemeClr val="accent2"/>
          </a:solidFill>
          <a:latin typeface="+mj-lt"/>
          <a:ea typeface="+mj-ea"/>
          <a:cs typeface="+mj-cs"/>
        </a:defRPr>
      </a:lvl1pPr>
    </p:titleStyle>
    <p:body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551" userDrawn="1">
          <p15:clr>
            <a:srgbClr val="F26B43"/>
          </p15:clr>
        </p15:guide>
        <p15:guide id="4" orient="horz" pos="198" userDrawn="1">
          <p15:clr>
            <a:srgbClr val="F26B43"/>
          </p15:clr>
        </p15:guide>
        <p15:guide id="5" pos="356" userDrawn="1">
          <p15:clr>
            <a:srgbClr val="F26B43"/>
          </p15:clr>
        </p15:guide>
        <p15:guide id="6" pos="7324" userDrawn="1">
          <p15:clr>
            <a:srgbClr val="F26B43"/>
          </p15:clr>
        </p15:guide>
        <p15:guide id="7" orient="horz" pos="3892" userDrawn="1">
          <p15:clr>
            <a:srgbClr val="F26B43"/>
          </p15:clr>
        </p15:guide>
        <p15:guide id="8" orient="horz" pos="114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hyperlink" Target="https://sumo.dlr.de/docs/Downloads.php#nightly_snapshots" TargetMode="External"/><Relationship Id="rId7" Type="http://schemas.openxmlformats.org/officeDocument/2006/relationships/image" Target="../media/image13.png"/><Relationship Id="rId2" Type="http://schemas.openxmlformats.org/officeDocument/2006/relationships/hyperlink" Target="https://www.eclipse.org/sumo/" TargetMode="External"/><Relationship Id="rId1" Type="http://schemas.openxmlformats.org/officeDocument/2006/relationships/slideLayout" Target="../slideLayouts/slideLayout22.xml"/><Relationship Id="rId6" Type="http://schemas.openxmlformats.org/officeDocument/2006/relationships/image" Target="../media/image12.png"/><Relationship Id="rId5" Type="http://schemas.openxmlformats.org/officeDocument/2006/relationships/hyperlink" Target="https://sumo.dlr.de/pydoc/traci.html" TargetMode="External"/><Relationship Id="rId4" Type="http://schemas.openxmlformats.org/officeDocument/2006/relationships/hyperlink" Target="https://sumo.dlr.de/docs/TraCI.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ElcaPolyHack2020/trafficmap" TargetMode="External"/><Relationship Id="rId2" Type="http://schemas.openxmlformats.org/officeDocument/2006/relationships/hyperlink" Target="https://github.com/ElcaPolyHack2020/challenge" TargetMode="Externa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8" Type="http://schemas.openxmlformats.org/officeDocument/2006/relationships/hyperlink" Target="file:///\\fs01\Organisational_Units\Marketing-And-Sales\Marketing-tool\Brand%20Essentials\Imagery" TargetMode="External"/><Relationship Id="rId3" Type="http://schemas.openxmlformats.org/officeDocument/2006/relationships/image" Target="../media/image10.png"/><Relationship Id="rId7" Type="http://schemas.openxmlformats.org/officeDocument/2006/relationships/hyperlink" Target="https://www.pexels.com/" TargetMode="External"/><Relationship Id="rId2" Type="http://schemas.openxmlformats.org/officeDocument/2006/relationships/image" Target="../media/image8.png"/><Relationship Id="rId1" Type="http://schemas.openxmlformats.org/officeDocument/2006/relationships/slideLayout" Target="../slideLayouts/slideLayout24.xml"/><Relationship Id="rId6" Type="http://schemas.openxmlformats.org/officeDocument/2006/relationships/hyperlink" Target="https://everypixel.com/" TargetMode="External"/><Relationship Id="rId5" Type="http://schemas.openxmlformats.org/officeDocument/2006/relationships/hyperlink" Target="https://thenounproject.com/" TargetMode="External"/><Relationship Id="rId4" Type="http://schemas.openxmlformats.org/officeDocument/2006/relationships/hyperlink" Target="file:///\\fs01\Organisational_Units\Marketing-And-Sales\Marketing-tool\Company%20Slid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5000"/>
            <a:lum/>
          </a:blip>
          <a:srcRect/>
          <a:stretch>
            <a:fillRect t="-9000" b="-9000"/>
          </a:stretch>
        </a:blipFill>
        <a:effectLst/>
      </p:bgPr>
    </p:bg>
    <p:spTree>
      <p:nvGrpSpPr>
        <p:cNvPr id="1" name=""/>
        <p:cNvGrpSpPr/>
        <p:nvPr/>
      </p:nvGrpSpPr>
      <p:grpSpPr>
        <a:xfrm>
          <a:off x="0" y="0"/>
          <a:ext cx="0" cy="0"/>
          <a:chOff x="0" y="0"/>
          <a:chExt cx="0" cy="0"/>
        </a:xfrm>
      </p:grpSpPr>
      <p:pic>
        <p:nvPicPr>
          <p:cNvPr id="4" name="Imag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376" y="476672"/>
            <a:ext cx="2055587" cy="448755"/>
          </a:xfrm>
          <a:prstGeom prst="rect">
            <a:avLst/>
          </a:prstGeom>
        </p:spPr>
      </p:pic>
      <p:pic>
        <p:nvPicPr>
          <p:cNvPr id="3" name="Picture 2">
            <a:extLst>
              <a:ext uri="{FF2B5EF4-FFF2-40B4-BE49-F238E27FC236}">
                <a16:creationId xmlns:a16="http://schemas.microsoft.com/office/drawing/2014/main" id="{43D6F17D-EEBC-4F63-A47C-0A127E621232}"/>
              </a:ext>
            </a:extLst>
          </p:cNvPr>
          <p:cNvPicPr>
            <a:picLocks noChangeAspect="1"/>
          </p:cNvPicPr>
          <p:nvPr/>
        </p:nvPicPr>
        <p:blipFill>
          <a:blip r:embed="rId5"/>
          <a:stretch>
            <a:fillRect/>
          </a:stretch>
        </p:blipFill>
        <p:spPr>
          <a:xfrm>
            <a:off x="4439816" y="4600195"/>
            <a:ext cx="7298762" cy="1888473"/>
          </a:xfrm>
          <a:prstGeom prst="rect">
            <a:avLst/>
          </a:prstGeom>
        </p:spPr>
      </p:pic>
      <p:sp>
        <p:nvSpPr>
          <p:cNvPr id="2" name="TextBox 1">
            <a:extLst>
              <a:ext uri="{FF2B5EF4-FFF2-40B4-BE49-F238E27FC236}">
                <a16:creationId xmlns:a16="http://schemas.microsoft.com/office/drawing/2014/main" id="{A3DBA950-49D2-4A55-98F4-B0440B90BED8}"/>
              </a:ext>
            </a:extLst>
          </p:cNvPr>
          <p:cNvSpPr txBox="1"/>
          <p:nvPr/>
        </p:nvSpPr>
        <p:spPr>
          <a:xfrm>
            <a:off x="2119046" y="2564904"/>
            <a:ext cx="8507650" cy="1015663"/>
          </a:xfrm>
          <a:prstGeom prst="rect">
            <a:avLst/>
          </a:prstGeom>
          <a:noFill/>
        </p:spPr>
        <p:txBody>
          <a:bodyPr wrap="none" rtlCol="0">
            <a:spAutoFit/>
          </a:bodyPr>
          <a:lstStyle/>
          <a:p>
            <a:r>
              <a:rPr lang="de-CH" sz="6000" b="1" dirty="0">
                <a:solidFill>
                  <a:schemeClr val="tx2"/>
                </a:solidFill>
              </a:rPr>
              <a:t>Challenge </a:t>
            </a:r>
            <a:r>
              <a:rPr lang="de-CH" sz="6000" b="1" dirty="0" err="1">
                <a:solidFill>
                  <a:schemeClr val="tx2"/>
                </a:solidFill>
              </a:rPr>
              <a:t>Introduction</a:t>
            </a:r>
            <a:endParaRPr lang="fr-CH" sz="6000" b="1" dirty="0">
              <a:solidFill>
                <a:schemeClr val="tx2"/>
              </a:solidFill>
            </a:endParaRPr>
          </a:p>
        </p:txBody>
      </p:sp>
    </p:spTree>
    <p:extLst>
      <p:ext uri="{BB962C8B-B14F-4D97-AF65-F5344CB8AC3E}">
        <p14:creationId xmlns:p14="http://schemas.microsoft.com/office/powerpoint/2010/main" val="288674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3F64B-6E68-466A-9247-62AEEB6D3EF3}"/>
              </a:ext>
            </a:extLst>
          </p:cNvPr>
          <p:cNvSpPr>
            <a:spLocks noGrp="1"/>
          </p:cNvSpPr>
          <p:nvPr>
            <p:ph type="title"/>
          </p:nvPr>
        </p:nvSpPr>
        <p:spPr/>
        <p:txBody>
          <a:bodyPr>
            <a:normAutofit/>
          </a:bodyPr>
          <a:lstStyle/>
          <a:p>
            <a:r>
              <a:rPr lang="fr-CH" u="sng" dirty="0"/>
              <a:t>S</a:t>
            </a:r>
            <a:r>
              <a:rPr lang="fr-CH" dirty="0"/>
              <a:t>imulation of </a:t>
            </a:r>
            <a:r>
              <a:rPr lang="fr-CH" u="sng" dirty="0"/>
              <a:t>U</a:t>
            </a:r>
            <a:r>
              <a:rPr lang="fr-CH" dirty="0"/>
              <a:t>rban </a:t>
            </a:r>
            <a:r>
              <a:rPr lang="fr-CH" u="sng" dirty="0" err="1"/>
              <a:t>Mo</a:t>
            </a:r>
            <a:r>
              <a:rPr lang="fr-CH" dirty="0" err="1"/>
              <a:t>bility</a:t>
            </a:r>
            <a:r>
              <a:rPr lang="fr-CH" dirty="0"/>
              <a:t> (SUMO)</a:t>
            </a:r>
          </a:p>
        </p:txBody>
      </p:sp>
      <p:sp>
        <p:nvSpPr>
          <p:cNvPr id="3" name="Content Placeholder 2">
            <a:extLst>
              <a:ext uri="{FF2B5EF4-FFF2-40B4-BE49-F238E27FC236}">
                <a16:creationId xmlns:a16="http://schemas.microsoft.com/office/drawing/2014/main" id="{CBD3217E-B6D4-4146-8D56-5CFAE7DDF4D0}"/>
              </a:ext>
            </a:extLst>
          </p:cNvPr>
          <p:cNvSpPr>
            <a:spLocks noGrp="1"/>
          </p:cNvSpPr>
          <p:nvPr>
            <p:ph idx="1"/>
          </p:nvPr>
        </p:nvSpPr>
        <p:spPr>
          <a:xfrm>
            <a:off x="567267" y="1844824"/>
            <a:ext cx="11057467" cy="4392488"/>
          </a:xfrm>
        </p:spPr>
        <p:txBody>
          <a:bodyPr>
            <a:normAutofit/>
          </a:bodyPr>
          <a:lstStyle/>
          <a:p>
            <a:r>
              <a:rPr lang="fr-CH" dirty="0">
                <a:hlinkClick r:id="rId2"/>
              </a:rPr>
              <a:t>https://www.eclipse.org/sumo/</a:t>
            </a:r>
            <a:endParaRPr lang="fr-CH" dirty="0"/>
          </a:p>
          <a:p>
            <a:r>
              <a:rPr lang="fr-CH" dirty="0"/>
              <a:t>Use the </a:t>
            </a:r>
            <a:r>
              <a:rPr lang="fr-CH" dirty="0" err="1"/>
              <a:t>latest</a:t>
            </a:r>
            <a:r>
              <a:rPr lang="fr-CH" dirty="0"/>
              <a:t> </a:t>
            </a:r>
            <a:r>
              <a:rPr lang="fr-CH" dirty="0" err="1"/>
              <a:t>nightly</a:t>
            </a:r>
            <a:r>
              <a:rPr lang="fr-CH" dirty="0"/>
              <a:t> </a:t>
            </a:r>
            <a:r>
              <a:rPr lang="fr-CH" dirty="0" err="1"/>
              <a:t>builds</a:t>
            </a:r>
            <a:r>
              <a:rPr lang="fr-CH" dirty="0"/>
              <a:t>, not release! </a:t>
            </a:r>
            <a:r>
              <a:rPr lang="fr-CH" dirty="0">
                <a:hlinkClick r:id="rId3"/>
              </a:rPr>
              <a:t>https://sumo.dlr.de/docs/Downloads.php#nightly_snapshots</a:t>
            </a:r>
            <a:endParaRPr lang="fr-CH" dirty="0"/>
          </a:p>
          <a:p>
            <a:r>
              <a:rPr lang="fr-CH" dirty="0"/>
              <a:t>TRACI (API to </a:t>
            </a:r>
            <a:r>
              <a:rPr lang="fr-CH" dirty="0" err="1"/>
              <a:t>interact</a:t>
            </a:r>
            <a:r>
              <a:rPr lang="fr-CH" dirty="0"/>
              <a:t> </a:t>
            </a:r>
            <a:r>
              <a:rPr lang="fr-CH" dirty="0" err="1"/>
              <a:t>with</a:t>
            </a:r>
            <a:r>
              <a:rPr lang="fr-CH" dirty="0"/>
              <a:t> SUMO)</a:t>
            </a:r>
          </a:p>
          <a:p>
            <a:pPr lvl="1"/>
            <a:r>
              <a:rPr lang="fr-CH" dirty="0">
                <a:hlinkClick r:id="rId4"/>
              </a:rPr>
              <a:t>https://sumo.dlr.de/docs/TraCI.html</a:t>
            </a:r>
            <a:endParaRPr lang="fr-CH" dirty="0"/>
          </a:p>
          <a:p>
            <a:r>
              <a:rPr lang="fr-CH" dirty="0"/>
              <a:t>TRACI Python Library</a:t>
            </a:r>
          </a:p>
          <a:p>
            <a:pPr lvl="1"/>
            <a:r>
              <a:rPr lang="fr-CH" dirty="0">
                <a:hlinkClick r:id="rId5"/>
              </a:rPr>
              <a:t>https://sumo.dlr.de/pydoc/traci.html</a:t>
            </a:r>
            <a:endParaRPr lang="fr-CH" dirty="0"/>
          </a:p>
          <a:p>
            <a:endParaRPr lang="fr-CH" dirty="0"/>
          </a:p>
        </p:txBody>
      </p:sp>
      <p:sp>
        <p:nvSpPr>
          <p:cNvPr id="4" name="Footer Placeholder 3">
            <a:extLst>
              <a:ext uri="{FF2B5EF4-FFF2-40B4-BE49-F238E27FC236}">
                <a16:creationId xmlns:a16="http://schemas.microsoft.com/office/drawing/2014/main" id="{57C4448E-C74F-4847-B738-2C4315079724}"/>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A682E35-34E8-4DF0-A543-3F75780C9915}"/>
              </a:ext>
            </a:extLst>
          </p:cNvPr>
          <p:cNvSpPr>
            <a:spLocks noGrp="1"/>
          </p:cNvSpPr>
          <p:nvPr>
            <p:ph type="sldNum" sz="quarter" idx="12"/>
          </p:nvPr>
        </p:nvSpPr>
        <p:spPr/>
        <p:txBody>
          <a:bodyPr/>
          <a:lstStyle/>
          <a:p>
            <a:fld id="{04118672-A67E-450C-B5F0-6774677CF265}" type="slidenum">
              <a:rPr lang="fr-FR" smtClean="0"/>
              <a:t>2</a:t>
            </a:fld>
            <a:endParaRPr lang="fr-FR" dirty="0"/>
          </a:p>
        </p:txBody>
      </p:sp>
      <p:grpSp>
        <p:nvGrpSpPr>
          <p:cNvPr id="12" name="Group 11">
            <a:extLst>
              <a:ext uri="{FF2B5EF4-FFF2-40B4-BE49-F238E27FC236}">
                <a16:creationId xmlns:a16="http://schemas.microsoft.com/office/drawing/2014/main" id="{B2AEE3C6-3B66-41EF-BD2C-4B399C887C77}"/>
              </a:ext>
            </a:extLst>
          </p:cNvPr>
          <p:cNvGrpSpPr/>
          <p:nvPr/>
        </p:nvGrpSpPr>
        <p:grpSpPr>
          <a:xfrm>
            <a:off x="4871864" y="884055"/>
            <a:ext cx="1872209" cy="601553"/>
            <a:chOff x="3575719" y="2936481"/>
            <a:chExt cx="1872209" cy="601553"/>
          </a:xfrm>
        </p:grpSpPr>
        <p:pic>
          <p:nvPicPr>
            <p:cNvPr id="11" name="Picture 10">
              <a:extLst>
                <a:ext uri="{FF2B5EF4-FFF2-40B4-BE49-F238E27FC236}">
                  <a16:creationId xmlns:a16="http://schemas.microsoft.com/office/drawing/2014/main" id="{F7C7B8BC-F05E-47B3-B201-C8EF44EDBA7E}"/>
                </a:ext>
              </a:extLst>
            </p:cNvPr>
            <p:cNvPicPr>
              <a:picLocks noChangeAspect="1"/>
            </p:cNvPicPr>
            <p:nvPr/>
          </p:nvPicPr>
          <p:blipFill>
            <a:blip r:embed="rId6"/>
            <a:stretch>
              <a:fillRect/>
            </a:stretch>
          </p:blipFill>
          <p:spPr>
            <a:xfrm>
              <a:off x="3575719" y="2936481"/>
              <a:ext cx="1872209" cy="601553"/>
            </a:xfrm>
            <a:prstGeom prst="rect">
              <a:avLst/>
            </a:prstGeom>
          </p:spPr>
        </p:pic>
        <p:pic>
          <p:nvPicPr>
            <p:cNvPr id="8" name="Content Placeholder 6">
              <a:extLst>
                <a:ext uri="{FF2B5EF4-FFF2-40B4-BE49-F238E27FC236}">
                  <a16:creationId xmlns:a16="http://schemas.microsoft.com/office/drawing/2014/main" id="{CB485737-4072-4E48-AB19-FDCAE83DFE2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646562" y="2976826"/>
              <a:ext cx="1657350" cy="514350"/>
            </a:xfrm>
            <a:prstGeom prst="rect">
              <a:avLst/>
            </a:prstGeom>
          </p:spPr>
        </p:pic>
      </p:grpSp>
    </p:spTree>
    <p:extLst>
      <p:ext uri="{BB962C8B-B14F-4D97-AF65-F5344CB8AC3E}">
        <p14:creationId xmlns:p14="http://schemas.microsoft.com/office/powerpoint/2010/main" val="4270844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F2117-6008-4160-8B41-76C6EB248F37}"/>
              </a:ext>
            </a:extLst>
          </p:cNvPr>
          <p:cNvSpPr>
            <a:spLocks noGrp="1"/>
          </p:cNvSpPr>
          <p:nvPr>
            <p:ph type="title"/>
          </p:nvPr>
        </p:nvSpPr>
        <p:spPr/>
        <p:txBody>
          <a:bodyPr/>
          <a:lstStyle/>
          <a:p>
            <a:endParaRPr lang="fr-CH" dirty="0"/>
          </a:p>
        </p:txBody>
      </p:sp>
      <p:sp>
        <p:nvSpPr>
          <p:cNvPr id="3" name="Content Placeholder 2">
            <a:extLst>
              <a:ext uri="{FF2B5EF4-FFF2-40B4-BE49-F238E27FC236}">
                <a16:creationId xmlns:a16="http://schemas.microsoft.com/office/drawing/2014/main" id="{A05FA943-9C17-43FE-AB8E-E8D569D9538E}"/>
              </a:ext>
            </a:extLst>
          </p:cNvPr>
          <p:cNvSpPr>
            <a:spLocks noGrp="1"/>
          </p:cNvSpPr>
          <p:nvPr>
            <p:ph idx="1"/>
          </p:nvPr>
        </p:nvSpPr>
        <p:spPr>
          <a:xfrm>
            <a:off x="567267" y="1844824"/>
            <a:ext cx="11057467" cy="3888432"/>
          </a:xfrm>
        </p:spPr>
        <p:txBody>
          <a:bodyPr>
            <a:normAutofit/>
          </a:bodyPr>
          <a:lstStyle/>
          <a:p>
            <a:r>
              <a:rPr lang="de-CH" dirty="0"/>
              <a:t>Challenge Description</a:t>
            </a:r>
          </a:p>
          <a:p>
            <a:pPr lvl="1"/>
            <a:r>
              <a:rPr lang="fr-CH" dirty="0">
                <a:hlinkClick r:id="rId2"/>
              </a:rPr>
              <a:t>https://github.com/ElcaPolyHack2020/challenge</a:t>
            </a:r>
            <a:endParaRPr lang="fr-CH" dirty="0"/>
          </a:p>
          <a:p>
            <a:r>
              <a:rPr lang="fr-CH" dirty="0"/>
              <a:t>Street </a:t>
            </a:r>
            <a:r>
              <a:rPr lang="fr-CH" dirty="0" err="1"/>
              <a:t>Map</a:t>
            </a:r>
            <a:r>
              <a:rPr lang="fr-CH" dirty="0"/>
              <a:t> </a:t>
            </a:r>
            <a:r>
              <a:rPr lang="fr-CH" dirty="0" err="1"/>
              <a:t>with</a:t>
            </a:r>
            <a:r>
              <a:rPr lang="fr-CH" dirty="0"/>
              <a:t> </a:t>
            </a:r>
            <a:r>
              <a:rPr lang="fr-CH" dirty="0" err="1"/>
              <a:t>traffic</a:t>
            </a:r>
            <a:endParaRPr lang="fr-CH" dirty="0"/>
          </a:p>
          <a:p>
            <a:pPr lvl="1"/>
            <a:r>
              <a:rPr lang="fr-CH" dirty="0">
                <a:hlinkClick r:id="rId3"/>
              </a:rPr>
              <a:t>https://github.com/ElcaPolyHack2020/trafficmap</a:t>
            </a:r>
            <a:endParaRPr lang="fr-CH" dirty="0"/>
          </a:p>
          <a:p>
            <a:r>
              <a:rPr lang="fr-CH" dirty="0"/>
              <a:t>Project Skeleton</a:t>
            </a:r>
          </a:p>
          <a:p>
            <a:pPr lvl="1"/>
            <a:r>
              <a:rPr lang="fr-CH" dirty="0"/>
              <a:t>…</a:t>
            </a:r>
          </a:p>
          <a:p>
            <a:pPr lvl="1"/>
            <a:endParaRPr lang="fr-CH" dirty="0"/>
          </a:p>
        </p:txBody>
      </p:sp>
      <p:sp>
        <p:nvSpPr>
          <p:cNvPr id="4" name="Footer Placeholder 3">
            <a:extLst>
              <a:ext uri="{FF2B5EF4-FFF2-40B4-BE49-F238E27FC236}">
                <a16:creationId xmlns:a16="http://schemas.microsoft.com/office/drawing/2014/main" id="{D1EAD236-E9C6-4459-AC0F-EBF46CA305BA}"/>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6BD21A6-2960-4473-B849-8085C5E78B4D}"/>
              </a:ext>
            </a:extLst>
          </p:cNvPr>
          <p:cNvSpPr>
            <a:spLocks noGrp="1"/>
          </p:cNvSpPr>
          <p:nvPr>
            <p:ph type="sldNum" sz="quarter" idx="12"/>
          </p:nvPr>
        </p:nvSpPr>
        <p:spPr/>
        <p:txBody>
          <a:bodyPr/>
          <a:lstStyle/>
          <a:p>
            <a:fld id="{04118672-A67E-450C-B5F0-6774677CF265}" type="slidenum">
              <a:rPr lang="fr-FR" smtClean="0"/>
              <a:t>3</a:t>
            </a:fld>
            <a:endParaRPr lang="fr-FR" dirty="0"/>
          </a:p>
        </p:txBody>
      </p:sp>
    </p:spTree>
    <p:extLst>
      <p:ext uri="{BB962C8B-B14F-4D97-AF65-F5344CB8AC3E}">
        <p14:creationId xmlns:p14="http://schemas.microsoft.com/office/powerpoint/2010/main" val="1174103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Toolbox</a:t>
            </a:r>
          </a:p>
        </p:txBody>
      </p:sp>
      <p:sp>
        <p:nvSpPr>
          <p:cNvPr id="3" name="Footer Placeholder 2"/>
          <p:cNvSpPr>
            <a:spLocks noGrp="1"/>
          </p:cNvSpPr>
          <p:nvPr>
            <p:ph type="ftr" sz="quarter" idx="3"/>
          </p:nvPr>
        </p:nvSpPr>
        <p:spPr>
          <a:xfrm>
            <a:off x="2553624" y="6370552"/>
            <a:ext cx="8741589" cy="365125"/>
          </a:xfrm>
        </p:spPr>
        <p:txBody>
          <a:bodyPr/>
          <a:lstStyle/>
          <a:p>
            <a:r>
              <a:rPr lang="fr-FR"/>
              <a:t>Title of the presentation</a:t>
            </a:r>
          </a:p>
        </p:txBody>
      </p:sp>
      <p:sp>
        <p:nvSpPr>
          <p:cNvPr id="44" name="Rectangle 43"/>
          <p:cNvSpPr/>
          <p:nvPr/>
        </p:nvSpPr>
        <p:spPr>
          <a:xfrm>
            <a:off x="567266" y="4858364"/>
            <a:ext cx="2397315" cy="914400"/>
          </a:xfrm>
          <a:prstGeom prst="rect">
            <a:avLst/>
          </a:prstGeom>
          <a:solidFill>
            <a:srgbClr val="DCDEE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pic>
        <p:nvPicPr>
          <p:cNvPr id="45"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707044" y="4008902"/>
            <a:ext cx="2055587" cy="654050"/>
          </a:xfrm>
          <a:prstGeom prst="rect">
            <a:avLst/>
          </a:prstGeom>
        </p:spPr>
      </p:pic>
      <p:pic>
        <p:nvPicPr>
          <p:cNvPr id="46" name="Imag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044" y="5091187"/>
            <a:ext cx="2055587" cy="448755"/>
          </a:xfrm>
          <a:prstGeom prst="rect">
            <a:avLst/>
          </a:prstGeom>
        </p:spPr>
      </p:pic>
      <p:sp>
        <p:nvSpPr>
          <p:cNvPr id="47" name="Rectangle 46"/>
          <p:cNvSpPr/>
          <p:nvPr/>
        </p:nvSpPr>
        <p:spPr>
          <a:xfrm>
            <a:off x="3800080" y="3871924"/>
            <a:ext cx="2169584" cy="406400"/>
          </a:xfrm>
          <a:prstGeom prst="rect">
            <a:avLst/>
          </a:prstGeom>
          <a:solidFill>
            <a:schemeClr val="accent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48" name="Rectangle 47"/>
          <p:cNvSpPr/>
          <p:nvPr/>
        </p:nvSpPr>
        <p:spPr>
          <a:xfrm>
            <a:off x="3800080" y="4451964"/>
            <a:ext cx="2169584" cy="406400"/>
          </a:xfrm>
          <a:prstGeom prst="rect">
            <a:avLst/>
          </a:prstGeom>
          <a:solidFill>
            <a:schemeClr val="bg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49" name="Rectangle 48"/>
          <p:cNvSpPr/>
          <p:nvPr/>
        </p:nvSpPr>
        <p:spPr>
          <a:xfrm>
            <a:off x="3800080" y="4996938"/>
            <a:ext cx="2169584" cy="406400"/>
          </a:xfrm>
          <a:prstGeom prst="rect">
            <a:avLst/>
          </a:prstGeom>
          <a:solidFill>
            <a:schemeClr val="tx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50" name="Rectangle 49"/>
          <p:cNvSpPr/>
          <p:nvPr/>
        </p:nvSpPr>
        <p:spPr>
          <a:xfrm>
            <a:off x="3800080" y="5542880"/>
            <a:ext cx="2169584" cy="406400"/>
          </a:xfrm>
          <a:prstGeom prst="rect">
            <a:avLst/>
          </a:prstGeom>
          <a:solidFill>
            <a:schemeClr val="accent3"/>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YOUR TEXT HERE</a:t>
            </a:r>
          </a:p>
        </p:txBody>
      </p:sp>
      <p:sp>
        <p:nvSpPr>
          <p:cNvPr id="51" name="Rectangle 50"/>
          <p:cNvSpPr/>
          <p:nvPr/>
        </p:nvSpPr>
        <p:spPr>
          <a:xfrm>
            <a:off x="681130" y="2879017"/>
            <a:ext cx="2169584" cy="406400"/>
          </a:xfrm>
          <a:prstGeom prst="rect">
            <a:avLst/>
          </a:prstGeom>
          <a:no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LOGO</a:t>
            </a:r>
          </a:p>
        </p:txBody>
      </p:sp>
      <p:cxnSp>
        <p:nvCxnSpPr>
          <p:cNvPr id="52" name="Connecteur droit avec flèche 47"/>
          <p:cNvCxnSpPr>
            <a:cxnSpLocks/>
          </p:cNvCxnSpPr>
          <p:nvPr/>
        </p:nvCxnSpPr>
        <p:spPr>
          <a:xfrm>
            <a:off x="1321159"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3" name="Rectangle 52"/>
          <p:cNvSpPr/>
          <p:nvPr/>
        </p:nvSpPr>
        <p:spPr>
          <a:xfrm>
            <a:off x="3647728" y="2879017"/>
            <a:ext cx="2376264" cy="406400"/>
          </a:xfrm>
          <a:prstGeom prst="rect">
            <a:avLst/>
          </a:prstGeom>
          <a:no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TEXT AREA (CF. TIMELINE)</a:t>
            </a:r>
          </a:p>
        </p:txBody>
      </p:sp>
      <p:cxnSp>
        <p:nvCxnSpPr>
          <p:cNvPr id="54" name="Connecteur droit avec flèche 50"/>
          <p:cNvCxnSpPr>
            <a:cxnSpLocks/>
          </p:cNvCxnSpPr>
          <p:nvPr/>
        </p:nvCxnSpPr>
        <p:spPr>
          <a:xfrm>
            <a:off x="4440108"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5" name="Rectangle 54"/>
          <p:cNvSpPr/>
          <p:nvPr/>
        </p:nvSpPr>
        <p:spPr>
          <a:xfrm>
            <a:off x="7941152" y="2879017"/>
            <a:ext cx="2169584" cy="406400"/>
          </a:xfrm>
          <a:prstGeom prst="rect">
            <a:avLst/>
          </a:prstGeom>
          <a:noFill/>
          <a:ln w="12700" cap="flat" cmpd="sng" algn="ctr">
            <a:noFill/>
            <a:prstDash val="solid"/>
            <a:miter lim="800000"/>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ARROWS &amp; BLOCKS</a:t>
            </a:r>
          </a:p>
        </p:txBody>
      </p:sp>
      <p:cxnSp>
        <p:nvCxnSpPr>
          <p:cNvPr id="56" name="Connecteur droit avec flèche 52"/>
          <p:cNvCxnSpPr>
            <a:cxnSpLocks/>
          </p:cNvCxnSpPr>
          <p:nvPr/>
        </p:nvCxnSpPr>
        <p:spPr>
          <a:xfrm>
            <a:off x="8581181"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7" name="Content Placeholder 1"/>
          <p:cNvSpPr txBox="1">
            <a:spLocks/>
          </p:cNvSpPr>
          <p:nvPr/>
        </p:nvSpPr>
        <p:spPr>
          <a:xfrm>
            <a:off x="567267" y="1124743"/>
            <a:ext cx="11057467" cy="1257613"/>
          </a:xfrm>
          <a:prstGeom prst="rect">
            <a:avLst/>
          </a:prstGeom>
        </p:spPr>
        <p:txBody>
          <a:bodyPr>
            <a:normAutofit fontScale="85000" lnSpcReduction="20000"/>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A set of ELCA specific company slides, pictos and images are available </a:t>
            </a:r>
            <a:r>
              <a:rPr lang="en-US" sz="1800" dirty="0">
                <a:latin typeface="Verdana" panose="020B0604030504040204" pitchFamily="34" charset="0"/>
                <a:ea typeface="Verdana" panose="020B0604030504040204" pitchFamily="34" charset="0"/>
                <a:hlinkClick r:id="rId4" action="ppaction://hlinkfile"/>
              </a:rPr>
              <a:t>here</a:t>
            </a:r>
            <a:r>
              <a:rPr lang="en-US" sz="1800" dirty="0">
                <a:latin typeface="Verdana" panose="020B0604030504040204" pitchFamily="34" charset="0"/>
                <a:ea typeface="Verdana" panose="020B0604030504040204" pitchFamily="34" charset="0"/>
              </a:rPr>
              <a:t> (will continuously be enlarged)</a:t>
            </a:r>
          </a:p>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For free vector pictograms (just need to enter an email) : </a:t>
            </a:r>
            <a:r>
              <a:rPr lang="en-US" sz="1800" dirty="0">
                <a:latin typeface="Verdana" panose="020B0604030504040204" pitchFamily="34" charset="0"/>
                <a:ea typeface="Verdana" panose="020B0604030504040204" pitchFamily="34" charset="0"/>
                <a:hlinkClick r:id="rId5"/>
              </a:rPr>
              <a:t>https://thenounproject.com</a:t>
            </a:r>
            <a:r>
              <a:rPr lang="en-US" sz="1800" dirty="0">
                <a:latin typeface="Verdana" panose="020B0604030504040204" pitchFamily="34" charset="0"/>
                <a:ea typeface="Verdana" panose="020B0604030504040204" pitchFamily="34" charset="0"/>
              </a:rPr>
              <a:t> </a:t>
            </a:r>
          </a:p>
          <a:p>
            <a:pPr lvl="1">
              <a:lnSpc>
                <a:spcPct val="120000"/>
              </a:lnSpc>
              <a:spcBef>
                <a:spcPts val="0"/>
              </a:spcBef>
              <a:buFont typeface="Symbol" panose="05050102010706020507" pitchFamily="18" charset="2"/>
              <a:buChar char="-"/>
            </a:pPr>
            <a:r>
              <a:rPr lang="en-US" b="1" dirty="0">
                <a:latin typeface="Verdana" panose="020B0604030504040204" pitchFamily="34" charset="0"/>
                <a:ea typeface="Verdana" panose="020B0604030504040204" pitchFamily="34" charset="0"/>
              </a:rPr>
              <a:t>Important: </a:t>
            </a:r>
            <a:r>
              <a:rPr lang="en-US" dirty="0">
                <a:latin typeface="Verdana" panose="020B0604030504040204" pitchFamily="34" charset="0"/>
                <a:ea typeface="Verdana" panose="020B0604030504040204" pitchFamily="34" charset="0"/>
              </a:rPr>
              <a:t>use license «Creative Commons»</a:t>
            </a:r>
          </a:p>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For free high-resolution pictures https://unsplash.com </a:t>
            </a:r>
            <a:r>
              <a:rPr lang="en-US" sz="1800" dirty="0">
                <a:latin typeface="Verdana" panose="020B0604030504040204" pitchFamily="34" charset="0"/>
                <a:ea typeface="Verdana" panose="020B0604030504040204" pitchFamily="34" charset="0"/>
                <a:hlinkClick r:id="rId6"/>
              </a:rPr>
              <a:t>https://everypixel.com</a:t>
            </a:r>
            <a:r>
              <a:rPr lang="en-US" sz="1800" dirty="0">
                <a:latin typeface="Verdana" panose="020B0604030504040204" pitchFamily="34" charset="0"/>
                <a:ea typeface="Verdana" panose="020B0604030504040204" pitchFamily="34" charset="0"/>
              </a:rPr>
              <a:t> or </a:t>
            </a:r>
            <a:r>
              <a:rPr lang="en-US" sz="1800" dirty="0">
                <a:latin typeface="Verdana" panose="020B0604030504040204" pitchFamily="34" charset="0"/>
                <a:ea typeface="Verdana" panose="020B0604030504040204" pitchFamily="34" charset="0"/>
                <a:hlinkClick r:id="rId7"/>
              </a:rPr>
              <a:t>https://www.pexels.com</a:t>
            </a:r>
            <a:r>
              <a:rPr lang="en-US" sz="1800" dirty="0">
                <a:latin typeface="Verdana" panose="020B0604030504040204" pitchFamily="34" charset="0"/>
                <a:ea typeface="Verdana" panose="020B0604030504040204" pitchFamily="34" charset="0"/>
              </a:rPr>
              <a:t>. The ELCA owned pictures can be found </a:t>
            </a:r>
            <a:r>
              <a:rPr lang="en-US" sz="1800" dirty="0">
                <a:latin typeface="Verdana" panose="020B0604030504040204" pitchFamily="34" charset="0"/>
                <a:ea typeface="Verdana" panose="020B0604030504040204" pitchFamily="34" charset="0"/>
                <a:hlinkClick r:id="rId8" action="ppaction://hlinkfile"/>
              </a:rPr>
              <a:t>here</a:t>
            </a:r>
            <a:r>
              <a:rPr lang="en-US" sz="1800" dirty="0">
                <a:latin typeface="Verdana" panose="020B0604030504040204" pitchFamily="34" charset="0"/>
                <a:ea typeface="Verdana" panose="020B0604030504040204" pitchFamily="34" charset="0"/>
              </a:rPr>
              <a:t>. </a:t>
            </a:r>
          </a:p>
        </p:txBody>
      </p:sp>
      <p:cxnSp>
        <p:nvCxnSpPr>
          <p:cNvPr id="58" name="Connecteur droit avec flèche 25"/>
          <p:cNvCxnSpPr>
            <a:cxnSpLocks/>
          </p:cNvCxnSpPr>
          <p:nvPr/>
        </p:nvCxnSpPr>
        <p:spPr>
          <a:xfrm>
            <a:off x="6652961" y="3789396"/>
            <a:ext cx="1212752" cy="0"/>
          </a:xfrm>
          <a:prstGeom prst="straightConnector1">
            <a:avLst/>
          </a:prstGeom>
          <a:noFill/>
          <a:ln w="6350" cap="flat" cmpd="sng" algn="ctr">
            <a:solidFill>
              <a:schemeClr val="tx2"/>
            </a:solidFill>
            <a:prstDash val="solid"/>
            <a:miter lim="800000"/>
            <a:tailEnd type="arrow" w="lg" len="sm"/>
          </a:ln>
          <a:effectLst/>
        </p:spPr>
      </p:cxnSp>
      <p:cxnSp>
        <p:nvCxnSpPr>
          <p:cNvPr id="59" name="Connecteur droit avec flèche 26"/>
          <p:cNvCxnSpPr>
            <a:cxnSpLocks/>
          </p:cNvCxnSpPr>
          <p:nvPr/>
        </p:nvCxnSpPr>
        <p:spPr>
          <a:xfrm>
            <a:off x="6652961" y="4233833"/>
            <a:ext cx="1212752" cy="0"/>
          </a:xfrm>
          <a:prstGeom prst="straightConnector1">
            <a:avLst/>
          </a:prstGeom>
          <a:noFill/>
          <a:ln w="6350" cap="flat" cmpd="sng" algn="ctr">
            <a:solidFill>
              <a:schemeClr val="tx2"/>
            </a:solidFill>
            <a:prstDash val="solid"/>
            <a:miter lim="800000"/>
            <a:headEnd type="arrow" w="lg" len="sm"/>
            <a:tailEnd type="none" w="lg" len="sm"/>
          </a:ln>
          <a:effectLst/>
        </p:spPr>
      </p:cxnSp>
      <p:cxnSp>
        <p:nvCxnSpPr>
          <p:cNvPr id="60" name="Connecteur droit avec flèche 28"/>
          <p:cNvCxnSpPr>
            <a:cxnSpLocks/>
          </p:cNvCxnSpPr>
          <p:nvPr/>
        </p:nvCxnSpPr>
        <p:spPr>
          <a:xfrm rot="16200000">
            <a:off x="6641120" y="4904323"/>
            <a:ext cx="792000" cy="0"/>
          </a:xfrm>
          <a:prstGeom prst="straightConnector1">
            <a:avLst/>
          </a:prstGeom>
          <a:noFill/>
          <a:ln w="6350" cap="flat" cmpd="sng" algn="ctr">
            <a:solidFill>
              <a:schemeClr val="tx2"/>
            </a:solidFill>
            <a:prstDash val="solid"/>
            <a:miter lim="800000"/>
            <a:tailEnd type="arrow" w="lg" len="sm"/>
          </a:ln>
          <a:effectLst/>
        </p:spPr>
      </p:cxnSp>
      <p:cxnSp>
        <p:nvCxnSpPr>
          <p:cNvPr id="61" name="Connecteur droit avec flèche 29"/>
          <p:cNvCxnSpPr>
            <a:cxnSpLocks/>
          </p:cNvCxnSpPr>
          <p:nvPr/>
        </p:nvCxnSpPr>
        <p:spPr>
          <a:xfrm rot="16200000">
            <a:off x="7085557" y="4904323"/>
            <a:ext cx="792000" cy="0"/>
          </a:xfrm>
          <a:prstGeom prst="straightConnector1">
            <a:avLst/>
          </a:prstGeom>
          <a:noFill/>
          <a:ln w="6350" cap="flat" cmpd="sng" algn="ctr">
            <a:solidFill>
              <a:schemeClr val="tx2"/>
            </a:solidFill>
            <a:prstDash val="solid"/>
            <a:miter lim="800000"/>
            <a:headEnd type="arrow" w="lg" len="sm"/>
            <a:tailEnd type="none" w="lg" len="sm"/>
          </a:ln>
          <a:effectLst/>
        </p:spPr>
      </p:cxnSp>
      <p:sp>
        <p:nvSpPr>
          <p:cNvPr id="62" name="Shape 75"/>
          <p:cNvSpPr/>
          <p:nvPr/>
        </p:nvSpPr>
        <p:spPr>
          <a:xfrm flipV="1">
            <a:off x="8489081" y="3789395"/>
            <a:ext cx="0" cy="1510928"/>
          </a:xfrm>
          <a:prstGeom prst="line">
            <a:avLst/>
          </a:prstGeom>
          <a:ln w="12700">
            <a:solidFill>
              <a:schemeClr val="tx2"/>
            </a:solidFill>
            <a:miter lim="400000"/>
            <a:tailEnd type="oval"/>
          </a:ln>
        </p:spPr>
        <p:txBody>
          <a:bodyPr lIns="50800" tIns="50800" rIns="50800" bIns="50800" anchor="ctr"/>
          <a:lstStyle/>
          <a:p>
            <a:pPr marL="0" marR="0" lvl="0" indent="0" defTabSz="914400" eaLnBrk="1" fontAlgn="auto" latinLnBrk="0" hangingPunct="1">
              <a:lnSpc>
                <a:spcPct val="100000"/>
              </a:lnSpc>
              <a:spcBef>
                <a:spcPts val="0"/>
              </a:spcBef>
              <a:spcAft>
                <a:spcPts val="0"/>
              </a:spcAft>
              <a:buClrTx/>
              <a:buSzTx/>
              <a:buFontTx/>
              <a:buNone/>
              <a:tabLst/>
              <a:defRPr sz="3200"/>
            </a:pPr>
            <a:endParaRPr kumimoji="0" sz="3200" b="0" i="0" u="none" strike="noStrike" kern="0" cap="none" spc="0" normalizeH="0" baseline="0" noProof="0">
              <a:ln>
                <a:noFill/>
              </a:ln>
              <a:solidFill>
                <a:prstClr val="black"/>
              </a:solidFill>
              <a:effectLst/>
              <a:uLnTx/>
              <a:uFillTx/>
            </a:endParaRPr>
          </a:p>
        </p:txBody>
      </p:sp>
      <p:cxnSp>
        <p:nvCxnSpPr>
          <p:cNvPr id="63" name="Connecteur droit avec flèche 41"/>
          <p:cNvCxnSpPr>
            <a:cxnSpLocks/>
          </p:cNvCxnSpPr>
          <p:nvPr/>
        </p:nvCxnSpPr>
        <p:spPr>
          <a:xfrm>
            <a:off x="9497761" y="3789396"/>
            <a:ext cx="1212752" cy="0"/>
          </a:xfrm>
          <a:prstGeom prst="straightConnector1">
            <a:avLst/>
          </a:prstGeom>
          <a:noFill/>
          <a:ln w="6350" cap="flat" cmpd="sng" algn="ctr">
            <a:solidFill>
              <a:schemeClr val="tx1"/>
            </a:solidFill>
            <a:prstDash val="solid"/>
            <a:miter lim="800000"/>
            <a:tailEnd type="arrow" w="lg" len="sm"/>
          </a:ln>
          <a:effectLst/>
        </p:spPr>
      </p:cxnSp>
      <p:cxnSp>
        <p:nvCxnSpPr>
          <p:cNvPr id="64" name="Connecteur droit avec flèche 42"/>
          <p:cNvCxnSpPr>
            <a:cxnSpLocks/>
          </p:cNvCxnSpPr>
          <p:nvPr/>
        </p:nvCxnSpPr>
        <p:spPr>
          <a:xfrm>
            <a:off x="9497761" y="4233833"/>
            <a:ext cx="1212752" cy="0"/>
          </a:xfrm>
          <a:prstGeom prst="straightConnector1">
            <a:avLst/>
          </a:prstGeom>
          <a:noFill/>
          <a:ln w="6350" cap="flat" cmpd="sng" algn="ctr">
            <a:solidFill>
              <a:schemeClr val="tx1"/>
            </a:solidFill>
            <a:prstDash val="solid"/>
            <a:miter lim="800000"/>
            <a:headEnd type="arrow" w="lg" len="sm"/>
            <a:tailEnd type="none" w="lg" len="sm"/>
          </a:ln>
          <a:effectLst/>
        </p:spPr>
      </p:cxnSp>
      <p:cxnSp>
        <p:nvCxnSpPr>
          <p:cNvPr id="65" name="Connecteur droit avec flèche 43"/>
          <p:cNvCxnSpPr>
            <a:cxnSpLocks/>
          </p:cNvCxnSpPr>
          <p:nvPr/>
        </p:nvCxnSpPr>
        <p:spPr>
          <a:xfrm rot="16200000">
            <a:off x="9485920" y="4904323"/>
            <a:ext cx="792000" cy="0"/>
          </a:xfrm>
          <a:prstGeom prst="straightConnector1">
            <a:avLst/>
          </a:prstGeom>
          <a:noFill/>
          <a:ln w="6350" cap="flat" cmpd="sng" algn="ctr">
            <a:solidFill>
              <a:schemeClr val="tx1"/>
            </a:solidFill>
            <a:prstDash val="solid"/>
            <a:miter lim="800000"/>
            <a:tailEnd type="arrow" w="lg" len="sm"/>
          </a:ln>
          <a:effectLst/>
        </p:spPr>
      </p:cxnSp>
      <p:cxnSp>
        <p:nvCxnSpPr>
          <p:cNvPr id="66" name="Connecteur droit avec flèche 44"/>
          <p:cNvCxnSpPr>
            <a:cxnSpLocks/>
          </p:cNvCxnSpPr>
          <p:nvPr/>
        </p:nvCxnSpPr>
        <p:spPr>
          <a:xfrm rot="16200000">
            <a:off x="9930357" y="4904323"/>
            <a:ext cx="792000" cy="0"/>
          </a:xfrm>
          <a:prstGeom prst="straightConnector1">
            <a:avLst/>
          </a:prstGeom>
          <a:noFill/>
          <a:ln w="6350" cap="flat" cmpd="sng" algn="ctr">
            <a:solidFill>
              <a:schemeClr val="tx1"/>
            </a:solidFill>
            <a:prstDash val="solid"/>
            <a:miter lim="800000"/>
            <a:headEnd type="arrow" w="lg" len="sm"/>
            <a:tailEnd type="none" w="lg" len="sm"/>
          </a:ln>
          <a:effectLst/>
        </p:spPr>
      </p:cxnSp>
      <p:sp>
        <p:nvSpPr>
          <p:cNvPr id="67" name="Shape 75"/>
          <p:cNvSpPr/>
          <p:nvPr/>
        </p:nvSpPr>
        <p:spPr>
          <a:xfrm flipV="1">
            <a:off x="11333881" y="3789395"/>
            <a:ext cx="0" cy="1510928"/>
          </a:xfrm>
          <a:prstGeom prst="line">
            <a:avLst/>
          </a:prstGeom>
          <a:ln w="12700">
            <a:solidFill>
              <a:schemeClr val="tx1"/>
            </a:solidFill>
            <a:miter lim="400000"/>
            <a:tailEnd type="oval"/>
          </a:ln>
        </p:spPr>
        <p:txBody>
          <a:bodyPr lIns="50800" tIns="50800" rIns="50800" bIns="50800" anchor="ctr"/>
          <a:lstStyle/>
          <a:p>
            <a:pPr marL="0" marR="0" lvl="0" indent="0" defTabSz="914400" eaLnBrk="1" fontAlgn="auto" latinLnBrk="0" hangingPunct="1">
              <a:lnSpc>
                <a:spcPct val="100000"/>
              </a:lnSpc>
              <a:spcBef>
                <a:spcPts val="0"/>
              </a:spcBef>
              <a:spcAft>
                <a:spcPts val="0"/>
              </a:spcAft>
              <a:buClrTx/>
              <a:buSzTx/>
              <a:buFontTx/>
              <a:buNone/>
              <a:tabLst/>
              <a:defRPr sz="3200"/>
            </a:pPr>
            <a:endParaRPr kumimoji="0" sz="3200" b="0" i="0" u="none" strike="noStrike" kern="0" cap="none" spc="0" normalizeH="0" baseline="0" noProof="0">
              <a:ln>
                <a:noFill/>
              </a:ln>
              <a:solidFill>
                <a:prstClr val="black"/>
              </a:solidFill>
              <a:effectLst/>
              <a:uLnTx/>
              <a:uFillTx/>
            </a:endParaRPr>
          </a:p>
        </p:txBody>
      </p:sp>
      <p:sp>
        <p:nvSpPr>
          <p:cNvPr id="68" name="Ellipse 1"/>
          <p:cNvSpPr/>
          <p:nvPr/>
        </p:nvSpPr>
        <p:spPr>
          <a:xfrm>
            <a:off x="6559401" y="5516347"/>
            <a:ext cx="648957" cy="648957"/>
          </a:xfrm>
          <a:prstGeom prst="ellipse">
            <a:avLst/>
          </a:prstGeom>
          <a:solidFill>
            <a:schemeClr val="tx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69" name="Ellipse 30"/>
          <p:cNvSpPr/>
          <p:nvPr/>
        </p:nvSpPr>
        <p:spPr>
          <a:xfrm>
            <a:off x="7292195" y="5516347"/>
            <a:ext cx="648957" cy="64895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0" name="Ellipse 34"/>
          <p:cNvSpPr/>
          <p:nvPr/>
        </p:nvSpPr>
        <p:spPr>
          <a:xfrm>
            <a:off x="8028641" y="5516347"/>
            <a:ext cx="648957" cy="64895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1" name="Rectangle 70"/>
          <p:cNvSpPr/>
          <p:nvPr/>
        </p:nvSpPr>
        <p:spPr>
          <a:xfrm>
            <a:off x="9173282" y="5516347"/>
            <a:ext cx="648957" cy="648957"/>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2" name="Rectangle 71"/>
          <p:cNvSpPr/>
          <p:nvPr/>
        </p:nvSpPr>
        <p:spPr>
          <a:xfrm>
            <a:off x="9906076" y="5516347"/>
            <a:ext cx="648957" cy="648957"/>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3" name="Rectangle 72"/>
          <p:cNvSpPr/>
          <p:nvPr/>
        </p:nvSpPr>
        <p:spPr>
          <a:xfrm>
            <a:off x="10642522" y="5516347"/>
            <a:ext cx="648957" cy="648957"/>
          </a:xfrm>
          <a:prstGeom prst="rect">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4" name="Slide Number Placeholder 73"/>
          <p:cNvSpPr>
            <a:spLocks noGrp="1"/>
          </p:cNvSpPr>
          <p:nvPr>
            <p:ph type="sldNum" sz="quarter" idx="4"/>
          </p:nvPr>
        </p:nvSpPr>
        <p:spPr>
          <a:xfrm>
            <a:off x="11264733" y="6370552"/>
            <a:ext cx="360001" cy="360001"/>
          </a:xfrm>
        </p:spPr>
        <p:txBody>
          <a:bodyPr/>
          <a:lstStyle/>
          <a:p>
            <a:fld id="{04118672-A67E-450C-B5F0-6774677CF265}" type="slidenum">
              <a:rPr lang="fr-FR" smtClean="0"/>
              <a:pPr/>
              <a:t>4</a:t>
            </a:fld>
            <a:endParaRPr lang="fr-FR" dirty="0"/>
          </a:p>
        </p:txBody>
      </p:sp>
    </p:spTree>
    <p:extLst>
      <p:ext uri="{BB962C8B-B14F-4D97-AF65-F5344CB8AC3E}">
        <p14:creationId xmlns:p14="http://schemas.microsoft.com/office/powerpoint/2010/main" val="57533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plate ELCA 16/9">
  <a:themeElements>
    <a:clrScheme name="ELCA New Template 16:9 - Release April 2017">
      <a:dk1>
        <a:srgbClr val="0C0C0C"/>
      </a:dk1>
      <a:lt1>
        <a:sysClr val="window" lastClr="FFFFFF"/>
      </a:lt1>
      <a:dk2>
        <a:srgbClr val="E5442F"/>
      </a:dk2>
      <a:lt2>
        <a:srgbClr val="B82A17"/>
      </a:lt2>
      <a:accent1>
        <a:srgbClr val="831A1A"/>
      </a:accent1>
      <a:accent2>
        <a:srgbClr val="414344"/>
      </a:accent2>
      <a:accent3>
        <a:srgbClr val="DCDEE0"/>
      </a:accent3>
      <a:accent4>
        <a:srgbClr val="00AEEF"/>
      </a:accent4>
      <a:accent5>
        <a:srgbClr val="27AF8F"/>
      </a:accent5>
      <a:accent6>
        <a:srgbClr val="FFCA4C"/>
      </a:accent6>
      <a:hlink>
        <a:srgbClr val="0563C1"/>
      </a:hlink>
      <a:folHlink>
        <a:srgbClr val="954F72"/>
      </a:folHlink>
    </a:clrScheme>
    <a:fontScheme name="Personnalisé 147">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PT_EN.potm" id="{FCE4C74E-CFF1-4DCB-8005-8C0169726812}" vid="{48432C19-FD95-41CF-BFBB-BC3B6A0BE87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DLCPolicyLabelClientValue xmlns="852dabfd-687f-4fb9-977b-b64872706037" xsi:nil="true"/>
    <DLCPolicyLabelLock xmlns="852dabfd-687f-4fb9-977b-b64872706037" xsi:nil="true"/>
    <PublishingExpirationDate xmlns="http://schemas.microsoft.com/sharepoint/v3" xsi:nil="true"/>
    <PublishingStartDate xmlns="http://schemas.microsoft.com/sharepoint/v3" xsi:nil="true"/>
    <DLCPolicyLabelValue xmlns="852dabfd-687f-4fb9-977b-b64872706037">Version 10.0</DLCPolicyLabelVal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1A1934C6B514140B884C9A2A127C95C" ma:contentTypeVersion="6" ma:contentTypeDescription="Create a new document." ma:contentTypeScope="" ma:versionID="f6b0739b3acfc7ea156c52289670265c">
  <xsd:schema xmlns:xsd="http://www.w3.org/2001/XMLSchema" xmlns:xs="http://www.w3.org/2001/XMLSchema" xmlns:p="http://schemas.microsoft.com/office/2006/metadata/properties" xmlns:ns1="http://schemas.microsoft.com/sharepoint/v3" xmlns:ns2="852dabfd-687f-4fb9-977b-b64872706037" targetNamespace="http://schemas.microsoft.com/office/2006/metadata/properties" ma:root="true" ma:fieldsID="feb07f56091e96ca361ff5ca48fbf6f7" ns1:_="" ns2:_="">
    <xsd:import namespace="http://schemas.microsoft.com/sharepoint/v3"/>
    <xsd:import namespace="852dabfd-687f-4fb9-977b-b64872706037"/>
    <xsd:element name="properties">
      <xsd:complexType>
        <xsd:sequence>
          <xsd:element name="documentManagement">
            <xsd:complexType>
              <xsd:all>
                <xsd:element ref="ns1:PublishingStartDate" minOccurs="0"/>
                <xsd:element ref="ns1:PublishingExpirationDate" minOccurs="0"/>
                <xsd:element ref="ns1:_dlc_Exempt" minOccurs="0"/>
                <xsd:element ref="ns2:DLCPolicyLabelValue" minOccurs="0"/>
                <xsd:element ref="ns2:DLCPolicyLabelClientValue" minOccurs="0"/>
                <xsd:element ref="ns2:DLCPolicyLabelLoc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element name="_dlc_Exempt" ma:index="10" nillable="true" ma:displayName="Exempt from Policy"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52dabfd-687f-4fb9-977b-b64872706037" elementFormDefault="qualified">
    <xsd:import namespace="http://schemas.microsoft.com/office/2006/documentManagement/types"/>
    <xsd:import namespace="http://schemas.microsoft.com/office/infopath/2007/PartnerControls"/>
    <xsd:element name="DLCPolicyLabelValue" ma:index="11"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12"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13" nillable="true" ma:displayName="Label Locked" ma:description="Indicates whether the label should be updated when item properties are modified." ma:hidden="true" ma:internalName="DLCPolicyLabelLock" ma:readOnly="fals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p:Policy xmlns:p="office.server.policy" id="" local="true">
  <p:Name>Document</p:Name>
  <p:Description/>
  <p:Statement/>
  <p:PolicyItems>
    <p:PolicyItem featureId="Microsoft.Office.RecordsManagement.PolicyFeatures.PolicyLabel" staticId="0x01010051A1934C6B514140B884C9A2A127C95C|-1570965978" UniqueId="93eb4cfb-03db-48a4-9944-8d2078db6fc4">
      <p:Name>Labels</p:Name>
      <p:Description>Generates labels that can be inserted in Microsoft Office documents to ensure that document properties or other important information are included when documents are printed. Labels can also be used to search for documents.</p:Description>
      <p:CustomData>
        <label>
          <properties>
            <justification>Left</justification>
          </properties>
          <segment type="literal">Version </segment>
          <segment type="metadata">_UIVersionString</segment>
        </label>
      </p:CustomData>
    </p:PolicyItem>
  </p:PolicyItems>
</p:Policy>
</file>

<file path=customXml/itemProps1.xml><?xml version="1.0" encoding="utf-8"?>
<ds:datastoreItem xmlns:ds="http://schemas.openxmlformats.org/officeDocument/2006/customXml" ds:itemID="{729CA967-4790-476F-9DF8-6484C0B7C459}">
  <ds:schemaRefs>
    <ds:schemaRef ds:uri="http://purl.org/dc/terms/"/>
    <ds:schemaRef ds:uri="852dabfd-687f-4fb9-977b-b64872706037"/>
    <ds:schemaRef ds:uri="http://purl.org/dc/dcmitype/"/>
    <ds:schemaRef ds:uri="http://schemas.microsoft.com/office/infopath/2007/PartnerControls"/>
    <ds:schemaRef ds:uri="http://purl.org/dc/elements/1.1/"/>
    <ds:schemaRef ds:uri="http://schemas.microsoft.com/office/2006/documentManagement/types"/>
    <ds:schemaRef ds:uri="http://schemas.microsoft.com/sharepoint/v3"/>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AC8CC0A-66E6-4A4E-843D-DBF09A8D8B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52dabfd-687f-4fb9-977b-b648727060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563EBD9-23CC-4D54-B41D-D6D282E6D552}">
  <ds:schemaRefs>
    <ds:schemaRef ds:uri="http://schemas.microsoft.com/sharepoint/v3/contenttype/forms"/>
  </ds:schemaRefs>
</ds:datastoreItem>
</file>

<file path=customXml/itemProps4.xml><?xml version="1.0" encoding="utf-8"?>
<ds:datastoreItem xmlns:ds="http://schemas.openxmlformats.org/officeDocument/2006/customXml" ds:itemID="{BBC3453D-5720-49AF-8480-E27BF17CAED8}">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emplate>PPT_EN</Template>
  <TotalTime>607</TotalTime>
  <Words>227</Words>
  <Application>Microsoft Office PowerPoint</Application>
  <PresentationFormat>Widescreen</PresentationFormat>
  <Paragraphs>33</Paragraphs>
  <Slides>4</Slides>
  <Notes>1</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Arial</vt:lpstr>
      <vt:lpstr>Avenir LT Std 55 Roman</vt:lpstr>
      <vt:lpstr>Calibri</vt:lpstr>
      <vt:lpstr>Segoe UI</vt:lpstr>
      <vt:lpstr>Segoe UI Semibold</vt:lpstr>
      <vt:lpstr>Symbol</vt:lpstr>
      <vt:lpstr>Verdana</vt:lpstr>
      <vt:lpstr>Template ELCA 16/9</vt:lpstr>
      <vt:lpstr>PowerPoint Presentation</vt:lpstr>
      <vt:lpstr>Simulation of Urban Mobility (SUMO)</vt:lpstr>
      <vt:lpstr>PowerPoint Presentation</vt:lpstr>
      <vt:lpstr>Toolbox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Slides</dc:title>
  <dc:creator>Schirinzi Francesco</dc:creator>
  <cp:lastModifiedBy>Bäriswyl Roman</cp:lastModifiedBy>
  <cp:revision>99</cp:revision>
  <dcterms:created xsi:type="dcterms:W3CDTF">2019-08-07T15:14:51Z</dcterms:created>
  <dcterms:modified xsi:type="dcterms:W3CDTF">2020-11-05T20:15:55Z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0x01010051A1934C6B514140B884C9A2A127C95C</vt:lpwstr>
  </property>
  <property fmtid="{D5CDD505-2E9C-101B-9397-08002B2CF9AE}" pid="3" name="Bdo2ModFolder">
    <vt:lpwstr>Documents</vt:lpwstr>
  </property>
  <property fmtid="{D5CDD505-2E9C-101B-9397-08002B2CF9AE}" pid="4" name="Bdo2ModLanguage">
    <vt:lpwstr>2</vt:lpwstr>
  </property>
  <property fmtid="{D5CDD505-2E9C-101B-9397-08002B2CF9AE}" pid="5" name="Bdo2ModHardware">
    <vt:lpwstr>Indifferent</vt:lpwstr>
  </property>
  <property fmtid="{D5CDD505-2E9C-101B-9397-08002B2CF9AE}" pid="6" name="Bdo2ModForm">
    <vt:lpwstr>Indifferent</vt:lpwstr>
  </property>
  <property fmtid="{D5CDD505-2E9C-101B-9397-08002B2CF9AE}" pid="7" name="Bdo2ModType">
    <vt:lpwstr>Indifferent;#Indifferent</vt:lpwstr>
  </property>
  <property fmtid="{D5CDD505-2E9C-101B-9397-08002B2CF9AE}" pid="8" name="Bdo2ModSize">
    <vt:lpwstr>Indifferent</vt:lpwstr>
  </property>
  <property fmtid="{D5CDD505-2E9C-101B-9397-08002B2CF9AE}" pid="9" name="Bdo2ModNameInOffer">
    <vt:lpwstr>Kickoff_meeting.pptx</vt:lpwstr>
  </property>
</Properties>
</file>